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27" r:id="rId2"/>
  </p:sldMasterIdLst>
  <p:notesMasterIdLst>
    <p:notesMasterId r:id="rId157"/>
  </p:notesMasterIdLst>
  <p:sldIdLst>
    <p:sldId id="546" r:id="rId3"/>
    <p:sldId id="534" r:id="rId4"/>
    <p:sldId id="258" r:id="rId5"/>
    <p:sldId id="547" r:id="rId6"/>
    <p:sldId id="535" r:id="rId7"/>
    <p:sldId id="551" r:id="rId8"/>
    <p:sldId id="262" r:id="rId9"/>
    <p:sldId id="533" r:id="rId10"/>
    <p:sldId id="452" r:id="rId11"/>
    <p:sldId id="548" r:id="rId12"/>
    <p:sldId id="536" r:id="rId13"/>
    <p:sldId id="537" r:id="rId14"/>
    <p:sldId id="578" r:id="rId15"/>
    <p:sldId id="539" r:id="rId16"/>
    <p:sldId id="540" r:id="rId17"/>
    <p:sldId id="541" r:id="rId18"/>
    <p:sldId id="581" r:id="rId19"/>
    <p:sldId id="543" r:id="rId20"/>
    <p:sldId id="549" r:id="rId21"/>
    <p:sldId id="455" r:id="rId22"/>
    <p:sldId id="456" r:id="rId23"/>
    <p:sldId id="550" r:id="rId24"/>
    <p:sldId id="544" r:id="rId25"/>
    <p:sldId id="281" r:id="rId26"/>
    <p:sldId id="450" r:id="rId27"/>
    <p:sldId id="509" r:id="rId28"/>
    <p:sldId id="531" r:id="rId29"/>
    <p:sldId id="577" r:id="rId30"/>
    <p:sldId id="497" r:id="rId31"/>
    <p:sldId id="284" r:id="rId32"/>
    <p:sldId id="439" r:id="rId33"/>
    <p:sldId id="286" r:id="rId34"/>
    <p:sldId id="287" r:id="rId35"/>
    <p:sldId id="288" r:id="rId36"/>
    <p:sldId id="387" r:id="rId37"/>
    <p:sldId id="511" r:id="rId38"/>
    <p:sldId id="289" r:id="rId39"/>
    <p:sldId id="290" r:id="rId40"/>
    <p:sldId id="291" r:id="rId41"/>
    <p:sldId id="392" r:id="rId42"/>
    <p:sldId id="336" r:id="rId43"/>
    <p:sldId id="337" r:id="rId44"/>
    <p:sldId id="338" r:id="rId45"/>
    <p:sldId id="339" r:id="rId46"/>
    <p:sldId id="340" r:id="rId47"/>
    <p:sldId id="341" r:id="rId48"/>
    <p:sldId id="342" r:id="rId49"/>
    <p:sldId id="401" r:id="rId50"/>
    <p:sldId id="402" r:id="rId51"/>
    <p:sldId id="482" r:id="rId52"/>
    <p:sldId id="582" r:id="rId53"/>
    <p:sldId id="297" r:id="rId54"/>
    <p:sldId id="298" r:id="rId55"/>
    <p:sldId id="299" r:id="rId56"/>
    <p:sldId id="300" r:id="rId57"/>
    <p:sldId id="464" r:id="rId58"/>
    <p:sldId id="468" r:id="rId59"/>
    <p:sldId id="512" r:id="rId60"/>
    <p:sldId id="294" r:id="rId61"/>
    <p:sldId id="295" r:id="rId62"/>
    <p:sldId id="296" r:id="rId63"/>
    <p:sldId id="301" r:id="rId64"/>
    <p:sldId id="433" r:id="rId65"/>
    <p:sldId id="304" r:id="rId66"/>
    <p:sldId id="525" r:id="rId67"/>
    <p:sldId id="528" r:id="rId68"/>
    <p:sldId id="529" r:id="rId69"/>
    <p:sldId id="530" r:id="rId70"/>
    <p:sldId id="513" r:id="rId71"/>
    <p:sldId id="469" r:id="rId72"/>
    <p:sldId id="466" r:id="rId73"/>
    <p:sldId id="385" r:id="rId74"/>
    <p:sldId id="386" r:id="rId75"/>
    <p:sldId id="399" r:id="rId76"/>
    <p:sldId id="490" r:id="rId77"/>
    <p:sldId id="311" r:id="rId78"/>
    <p:sldId id="312" r:id="rId79"/>
    <p:sldId id="400" r:id="rId80"/>
    <p:sldId id="315" r:id="rId81"/>
    <p:sldId id="316" r:id="rId82"/>
    <p:sldId id="317" r:id="rId83"/>
    <p:sldId id="318" r:id="rId84"/>
    <p:sldId id="480" r:id="rId85"/>
    <p:sldId id="321" r:id="rId86"/>
    <p:sldId id="322" r:id="rId87"/>
    <p:sldId id="323" r:id="rId88"/>
    <p:sldId id="324" r:id="rId89"/>
    <p:sldId id="325" r:id="rId90"/>
    <p:sldId id="470" r:id="rId91"/>
    <p:sldId id="612" r:id="rId92"/>
    <p:sldId id="326" r:id="rId93"/>
    <p:sldId id="327" r:id="rId94"/>
    <p:sldId id="357" r:id="rId95"/>
    <p:sldId id="358" r:id="rId96"/>
    <p:sldId id="328" r:id="rId97"/>
    <p:sldId id="329" r:id="rId98"/>
    <p:sldId id="330" r:id="rId99"/>
    <p:sldId id="331" r:id="rId100"/>
    <p:sldId id="332" r:id="rId101"/>
    <p:sldId id="333" r:id="rId102"/>
    <p:sldId id="481" r:id="rId103"/>
    <p:sldId id="334" r:id="rId104"/>
    <p:sldId id="335" r:id="rId105"/>
    <p:sldId id="583" r:id="rId106"/>
    <p:sldId id="584" r:id="rId107"/>
    <p:sldId id="585" r:id="rId108"/>
    <p:sldId id="586" r:id="rId109"/>
    <p:sldId id="587" r:id="rId110"/>
    <p:sldId id="588" r:id="rId111"/>
    <p:sldId id="589" r:id="rId112"/>
    <p:sldId id="590" r:id="rId113"/>
    <p:sldId id="591" r:id="rId114"/>
    <p:sldId id="592" r:id="rId115"/>
    <p:sldId id="593" r:id="rId116"/>
    <p:sldId id="594" r:id="rId117"/>
    <p:sldId id="595" r:id="rId118"/>
    <p:sldId id="596" r:id="rId119"/>
    <p:sldId id="597" r:id="rId120"/>
    <p:sldId id="610" r:id="rId121"/>
    <p:sldId id="611" r:id="rId122"/>
    <p:sldId id="354" r:id="rId123"/>
    <p:sldId id="355" r:id="rId124"/>
    <p:sldId id="356" r:id="rId125"/>
    <p:sldId id="613" r:id="rId126"/>
    <p:sldId id="598" r:id="rId127"/>
    <p:sldId id="599" r:id="rId128"/>
    <p:sldId id="600" r:id="rId129"/>
    <p:sldId id="601" r:id="rId130"/>
    <p:sldId id="602" r:id="rId131"/>
    <p:sldId id="603" r:id="rId132"/>
    <p:sldId id="609" r:id="rId133"/>
    <p:sldId id="604" r:id="rId134"/>
    <p:sldId id="366" r:id="rId135"/>
    <p:sldId id="605" r:id="rId136"/>
    <p:sldId id="606" r:id="rId137"/>
    <p:sldId id="371" r:id="rId138"/>
    <p:sldId id="372" r:id="rId139"/>
    <p:sldId id="373" r:id="rId140"/>
    <p:sldId id="374" r:id="rId141"/>
    <p:sldId id="375" r:id="rId142"/>
    <p:sldId id="376" r:id="rId143"/>
    <p:sldId id="404" r:id="rId144"/>
    <p:sldId id="515" r:id="rId145"/>
    <p:sldId id="406" r:id="rId146"/>
    <p:sldId id="417" r:id="rId147"/>
    <p:sldId id="377" r:id="rId148"/>
    <p:sldId id="378" r:id="rId149"/>
    <p:sldId id="379" r:id="rId150"/>
    <p:sldId id="519" r:id="rId151"/>
    <p:sldId id="380" r:id="rId152"/>
    <p:sldId id="485" r:id="rId153"/>
    <p:sldId id="615" r:id="rId154"/>
    <p:sldId id="614" r:id="rId155"/>
    <p:sldId id="405" r:id="rId15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534"/>
            <p14:sldId id="258"/>
            <p14:sldId id="547"/>
            <p14:sldId id="535"/>
            <p14:sldId id="551"/>
            <p14:sldId id="262"/>
            <p14:sldId id="533"/>
            <p14:sldId id="452"/>
            <p14:sldId id="548"/>
            <p14:sldId id="536"/>
            <p14:sldId id="537"/>
            <p14:sldId id="578"/>
            <p14:sldId id="539"/>
            <p14:sldId id="540"/>
            <p14:sldId id="541"/>
            <p14:sldId id="581"/>
            <p14:sldId id="543"/>
            <p14:sldId id="549"/>
            <p14:sldId id="455"/>
            <p14:sldId id="456"/>
            <p14:sldId id="550"/>
            <p14:sldId id="544"/>
            <p14:sldId id="281"/>
            <p14:sldId id="450"/>
            <p14:sldId id="509"/>
            <p14:sldId id="531"/>
            <p14:sldId id="577"/>
            <p14:sldId id="497"/>
            <p14:sldId id="284"/>
            <p14:sldId id="439"/>
            <p14:sldId id="286"/>
            <p14:sldId id="287"/>
            <p14:sldId id="288"/>
            <p14:sldId id="387"/>
            <p14:sldId id="511"/>
            <p14:sldId id="289"/>
            <p14:sldId id="290"/>
            <p14:sldId id="291"/>
            <p14:sldId id="392"/>
            <p14:sldId id="336"/>
            <p14:sldId id="337"/>
            <p14:sldId id="338"/>
            <p14:sldId id="339"/>
            <p14:sldId id="340"/>
            <p14:sldId id="341"/>
            <p14:sldId id="342"/>
            <p14:sldId id="401"/>
            <p14:sldId id="402"/>
            <p14:sldId id="482"/>
            <p14:sldId id="582"/>
            <p14:sldId id="297"/>
            <p14:sldId id="298"/>
            <p14:sldId id="299"/>
            <p14:sldId id="300"/>
            <p14:sldId id="464"/>
            <p14:sldId id="468"/>
            <p14:sldId id="512"/>
            <p14:sldId id="294"/>
            <p14:sldId id="295"/>
            <p14:sldId id="296"/>
            <p14:sldId id="301"/>
            <p14:sldId id="433"/>
            <p14:sldId id="304"/>
            <p14:sldId id="525"/>
            <p14:sldId id="528"/>
            <p14:sldId id="529"/>
            <p14:sldId id="530"/>
            <p14:sldId id="513"/>
            <p14:sldId id="469"/>
            <p14:sldId id="466"/>
            <p14:sldId id="385"/>
            <p14:sldId id="386"/>
            <p14:sldId id="399"/>
            <p14:sldId id="490"/>
            <p14:sldId id="311"/>
            <p14:sldId id="312"/>
            <p14:sldId id="400"/>
            <p14:sldId id="315"/>
            <p14:sldId id="316"/>
            <p14:sldId id="317"/>
            <p14:sldId id="318"/>
            <p14:sldId id="480"/>
            <p14:sldId id="321"/>
            <p14:sldId id="322"/>
            <p14:sldId id="323"/>
            <p14:sldId id="324"/>
            <p14:sldId id="325"/>
            <p14:sldId id="470"/>
            <p14:sldId id="612"/>
            <p14:sldId id="326"/>
            <p14:sldId id="327"/>
            <p14:sldId id="357"/>
            <p14:sldId id="358"/>
            <p14:sldId id="328"/>
            <p14:sldId id="329"/>
            <p14:sldId id="330"/>
            <p14:sldId id="331"/>
            <p14:sldId id="332"/>
            <p14:sldId id="333"/>
            <p14:sldId id="481"/>
            <p14:sldId id="334"/>
            <p14:sldId id="335"/>
            <p14:sldId id="583"/>
            <p14:sldId id="584"/>
            <p14:sldId id="585"/>
            <p14:sldId id="586"/>
            <p14:sldId id="587"/>
            <p14:sldId id="588"/>
            <p14:sldId id="589"/>
            <p14:sldId id="590"/>
            <p14:sldId id="591"/>
            <p14:sldId id="592"/>
            <p14:sldId id="593"/>
            <p14:sldId id="594"/>
            <p14:sldId id="595"/>
            <p14:sldId id="596"/>
            <p14:sldId id="597"/>
            <p14:sldId id="610"/>
            <p14:sldId id="611"/>
            <p14:sldId id="354"/>
            <p14:sldId id="355"/>
            <p14:sldId id="356"/>
            <p14:sldId id="613"/>
            <p14:sldId id="598"/>
            <p14:sldId id="599"/>
            <p14:sldId id="600"/>
            <p14:sldId id="601"/>
            <p14:sldId id="602"/>
            <p14:sldId id="603"/>
            <p14:sldId id="609"/>
            <p14:sldId id="604"/>
            <p14:sldId id="366"/>
            <p14:sldId id="605"/>
            <p14:sldId id="606"/>
            <p14:sldId id="371"/>
            <p14:sldId id="372"/>
            <p14:sldId id="373"/>
            <p14:sldId id="374"/>
            <p14:sldId id="375"/>
            <p14:sldId id="376"/>
            <p14:sldId id="404"/>
            <p14:sldId id="515"/>
            <p14:sldId id="406"/>
            <p14:sldId id="417"/>
            <p14:sldId id="377"/>
            <p14:sldId id="378"/>
            <p14:sldId id="379"/>
            <p14:sldId id="519"/>
            <p14:sldId id="380"/>
            <p14:sldId id="485"/>
            <p14:sldId id="615"/>
            <p14:sldId id="614"/>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5"/>
    <p:restoredTop sz="96966" autoAdjust="0"/>
  </p:normalViewPr>
  <p:slideViewPr>
    <p:cSldViewPr snapToGrid="0" snapToObjects="1">
      <p:cViewPr varScale="1">
        <p:scale>
          <a:sx n="152" d="100"/>
          <a:sy n="152" d="100"/>
        </p:scale>
        <p:origin x="728" y="192"/>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presProps" Target="presProp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viewProps" Target="viewProp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microsoft.com/office/2018/10/relationships/authors" Target="author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7/23/25</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63</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80</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93</a:t>
            </a:fld>
            <a:endParaRPr lang="en-US" dirty="0"/>
          </a:p>
        </p:txBody>
      </p:sp>
    </p:spTree>
    <p:extLst>
      <p:ext uri="{BB962C8B-B14F-4D97-AF65-F5344CB8AC3E}">
        <p14:creationId xmlns:p14="http://schemas.microsoft.com/office/powerpoint/2010/main" val="203355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111</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112</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113</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142</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143</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147</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96191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14</a:t>
            </a:fld>
            <a:endParaRPr lang="en-US" altLang="en-US" dirty="0"/>
          </a:p>
        </p:txBody>
      </p:sp>
    </p:spTree>
    <p:extLst>
      <p:ext uri="{BB962C8B-B14F-4D97-AF65-F5344CB8AC3E}">
        <p14:creationId xmlns:p14="http://schemas.microsoft.com/office/powerpoint/2010/main" val="130881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15</a:t>
            </a:fld>
            <a:endParaRPr lang="en-US" dirty="0"/>
          </a:p>
        </p:txBody>
      </p:sp>
    </p:spTree>
    <p:extLst>
      <p:ext uri="{BB962C8B-B14F-4D97-AF65-F5344CB8AC3E}">
        <p14:creationId xmlns:p14="http://schemas.microsoft.com/office/powerpoint/2010/main" val="2219336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16</a:t>
            </a:fld>
            <a:endParaRPr lang="en-US" dirty="0"/>
          </a:p>
        </p:txBody>
      </p:sp>
    </p:spTree>
    <p:extLst>
      <p:ext uri="{BB962C8B-B14F-4D97-AF65-F5344CB8AC3E}">
        <p14:creationId xmlns:p14="http://schemas.microsoft.com/office/powerpoint/2010/main" val="3197319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27</a:t>
            </a:fld>
            <a:endParaRPr lang="en-US" altLang="en-US" dirty="0"/>
          </a:p>
        </p:txBody>
      </p:sp>
    </p:spTree>
    <p:extLst>
      <p:ext uri="{BB962C8B-B14F-4D97-AF65-F5344CB8AC3E}">
        <p14:creationId xmlns:p14="http://schemas.microsoft.com/office/powerpoint/2010/main" val="177581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33</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36</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sv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96462" y="6289500"/>
            <a:ext cx="3743940" cy="365125"/>
          </a:xfrm>
        </p:spPr>
        <p:txBody>
          <a:bodyPr lIns="0"/>
          <a:lstStyle>
            <a:lvl1pPr algn="l">
              <a:defRPr>
                <a:solidFill>
                  <a:schemeClr val="tx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9131476"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9131475"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5" name="Graphic 4">
            <a:extLst>
              <a:ext uri="{FF2B5EF4-FFF2-40B4-BE49-F238E27FC236}">
                <a16:creationId xmlns:a16="http://schemas.microsoft.com/office/drawing/2014/main" id="{E274FB34-318A-7EC2-D2EE-4682179F2BA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2502" y="586154"/>
            <a:ext cx="640514" cy="384308"/>
          </a:xfrm>
          <a:prstGeom prst="rect">
            <a:avLst/>
          </a:prstGeom>
        </p:spPr>
      </p:pic>
    </p:spTree>
    <p:extLst>
      <p:ext uri="{BB962C8B-B14F-4D97-AF65-F5344CB8AC3E}">
        <p14:creationId xmlns:p14="http://schemas.microsoft.com/office/powerpoint/2010/main" val="223353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95143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1783676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 uri="{C183D7F6-B498-43B3-948B-1728B52AA6E4}">
                <adec:decorative xmlns:adec="http://schemas.microsoft.com/office/drawing/2017/decorative" val="0"/>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08702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E55DBD91-59FF-4653-822D-8AD6FCA291B2}"/>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613BDA1A-1CBB-8E43-A453-55D625CBA08B}"/>
                </a:ext>
                <a:ext uri="{C183D7F6-B498-43B3-948B-1728B52AA6E4}">
                  <adec:decorative xmlns:adec="http://schemas.microsoft.com/office/drawing/2017/decorative" val="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1" y="365126"/>
            <a:ext cx="11614339" cy="644278"/>
          </a:xfrm>
        </p:spPr>
        <p:txBody>
          <a:bodyPr/>
          <a:lstStyle/>
          <a:p>
            <a:endParaRPr lang="en-US" dirty="0"/>
          </a:p>
        </p:txBody>
      </p:sp>
    </p:spTree>
    <p:extLst>
      <p:ext uri="{BB962C8B-B14F-4D97-AF65-F5344CB8AC3E}">
        <p14:creationId xmlns:p14="http://schemas.microsoft.com/office/powerpoint/2010/main" val="401094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2315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738812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baground">
            <a:extLst>
              <a:ext uri="{FF2B5EF4-FFF2-40B4-BE49-F238E27FC236}">
                <a16:creationId xmlns:a16="http://schemas.microsoft.com/office/drawing/2014/main" id="{24165E9F-88A0-4663-BF3D-968B84D75F74}"/>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servIcons">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7" name="resourceIcons">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6909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descr="Violet border.">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796269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4021739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D640936-4DFF-42C0-83B1-59DF52458828}"/>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2648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tx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6733877"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6733876"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185351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 uri="{C183D7F6-B498-43B3-948B-1728B52AA6E4}">
                <adec:decorative xmlns:adec="http://schemas.microsoft.com/office/drawing/2017/decorative" val="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909597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FE73D7B2-348F-4CAE-9CCC-8E93AFD97C31}"/>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9922720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41645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821388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DED0519-3CA3-4613-B9CF-C882D1FC7069}"/>
              </a:ext>
              <a:ext uri="{C183D7F6-B498-43B3-948B-1728B52AA6E4}">
                <adec:decorative xmlns:adec="http://schemas.microsoft.com/office/drawing/2017/decorative" val="0"/>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362934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07052761-18F4-4F17-9791-EFBDB99E3038}"/>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846496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491293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A5E7D35-EF2F-4930-9869-E75AEBD7B08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6783481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2450AE92-541C-4A10-B87D-AD0EB3F76908}"/>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475683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712851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40822340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EB4FE19-FF32-41DE-A8E0-B4805BD93370}"/>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4521814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058247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CD41E53D-56D4-4C82-898B-01CE38AB7C35}"/>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40" cy="563562"/>
          </a:xfrm>
        </p:spPr>
        <p:txBody>
          <a:bodyPr/>
          <a:lstStyle/>
          <a:p>
            <a:endParaRPr lang="en-US" dirty="0"/>
          </a:p>
        </p:txBody>
      </p:sp>
    </p:spTree>
    <p:extLst>
      <p:ext uri="{BB962C8B-B14F-4D97-AF65-F5344CB8AC3E}">
        <p14:creationId xmlns:p14="http://schemas.microsoft.com/office/powerpoint/2010/main" val="132095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49E57066-5E26-4217-86BB-ED6E4B3CCA01}"/>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18044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84612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6C1638-F7A9-4E9D-BF49-37BD4311D087}"/>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0E2F0230-E8CE-DC44-BE47-8907F62C997D}"/>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224968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40781107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815841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8246094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49040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9879362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6437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8854890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image" Target="../media/image6.svg"/><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image" Target="../media/image5.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theme" Target="../theme/theme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8" Type="http://schemas.openxmlformats.org/officeDocument/2006/relationships/slideLayout" Target="../slideLayouts/slideLayout44.xml"/><Relationship Id="rId3"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tx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2"/>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5" name="Graphic 4">
            <a:extLst>
              <a:ext uri="{FF2B5EF4-FFF2-40B4-BE49-F238E27FC236}">
                <a16:creationId xmlns:a16="http://schemas.microsoft.com/office/drawing/2014/main" id="{1217F9E9-901D-0684-0DC1-5ADB5FF29EA1}"/>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336720" y="6337594"/>
            <a:ext cx="365760" cy="219456"/>
          </a:xfrm>
          <a:prstGeom prst="rect">
            <a:avLst/>
          </a:prstGeom>
        </p:spPr>
      </p:pic>
    </p:spTree>
  </p:cSld>
  <p:clrMap bg1="lt1" tx1="dk1" bg2="lt2" tx2="dk2" accent1="accent1" accent2="accent2" accent3="accent3" accent4="accent4" accent5="accent5" accent6="accent6" hlink="hlink" folHlink="folHlink"/>
  <p:sldLayoutIdLst>
    <p:sldLayoutId id="2147483826" r:id="rId1"/>
    <p:sldLayoutId id="2147483824" r:id="rId2"/>
    <p:sldLayoutId id="2147483816" r:id="rId3"/>
    <p:sldLayoutId id="2147483822" r:id="rId4"/>
    <p:sldLayoutId id="2147483819" r:id="rId5"/>
    <p:sldLayoutId id="2147483823" r:id="rId6"/>
    <p:sldLayoutId id="2147483821" r:id="rId7"/>
    <p:sldLayoutId id="2147483817" r:id="rId8"/>
    <p:sldLayoutId id="2147483818" r:id="rId9"/>
    <p:sldLayoutId id="2147483785" r:id="rId10"/>
    <p:sldLayoutId id="2147483786" r:id="rId11"/>
    <p:sldLayoutId id="2147483787" r:id="rId12"/>
    <p:sldLayoutId id="2147483788" r:id="rId13"/>
    <p:sldLayoutId id="2147483789" r:id="rId14"/>
    <p:sldLayoutId id="2147483790" r:id="rId15"/>
    <p:sldLayoutId id="2147483791" r:id="rId16"/>
    <p:sldLayoutId id="2147483814" r:id="rId17"/>
    <p:sldLayoutId id="2147483792" r:id="rId18"/>
    <p:sldLayoutId id="2147483793" r:id="rId19"/>
    <p:sldLayoutId id="2147483794" r:id="rId20"/>
    <p:sldLayoutId id="2147483796" r:id="rId21"/>
    <p:sldLayoutId id="2147483795" r:id="rId22"/>
    <p:sldLayoutId id="2147483864" r:id="rId23"/>
    <p:sldLayoutId id="2147483797" r:id="rId24"/>
    <p:sldLayoutId id="2147483798" r:id="rId25"/>
    <p:sldLayoutId id="2147483799" r:id="rId26"/>
    <p:sldLayoutId id="2147483800" r:id="rId27"/>
    <p:sldLayoutId id="2147483813" r:id="rId28"/>
    <p:sldLayoutId id="2147483803" r:id="rId29"/>
    <p:sldLayoutId id="2147483804" r:id="rId30"/>
    <p:sldLayoutId id="2147483805" r:id="rId31"/>
    <p:sldLayoutId id="2147483806" r:id="rId32"/>
    <p:sldLayoutId id="2147483807" r:id="rId33"/>
    <p:sldLayoutId id="2147483808" r:id="rId34"/>
    <p:sldLayoutId id="2147483809" r:id="rId35"/>
    <p:sldLayoutId id="2147483863" r:id="rId36"/>
  </p:sldLayoutIdLst>
  <p:hf hdr="0" dt="0"/>
  <p:txStyles>
    <p:titleStyle>
      <a:lvl1pPr algn="l" rtl="0" eaLnBrk="0" fontAlgn="base" hangingPunct="0">
        <a:lnSpc>
          <a:spcPct val="90000"/>
        </a:lnSpc>
        <a:spcBef>
          <a:spcPct val="0"/>
        </a:spcBef>
        <a:spcAft>
          <a:spcPct val="0"/>
        </a:spcAft>
        <a:defRPr sz="2800" b="1" kern="1200">
          <a:solidFill>
            <a:schemeClr val="tx2"/>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r:embed="rId37">
            <a:extLst>
              <a:ext uri="{96DAC541-7B7A-43D3-8B79-37D633B846F1}">
                <asvg:svgBlip xmlns:asvg="http://schemas.microsoft.com/office/drawing/2016/SVG/main" r:embed="rId38"/>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47" r:id="rId20"/>
    <p:sldLayoutId id="2147483848" r:id="rId21"/>
    <p:sldLayoutId id="2147483849" r:id="rId22"/>
    <p:sldLayoutId id="2147483850" r:id="rId23"/>
    <p:sldLayoutId id="2147483851" r:id="rId24"/>
    <p:sldLayoutId id="2147483852" r:id="rId25"/>
    <p:sldLayoutId id="2147483853" r:id="rId26"/>
    <p:sldLayoutId id="2147483854" r:id="rId27"/>
    <p:sldLayoutId id="2147483855" r:id="rId28"/>
    <p:sldLayoutId id="2147483856" r:id="rId29"/>
    <p:sldLayoutId id="2147483857" r:id="rId30"/>
    <p:sldLayoutId id="2147483858" r:id="rId31"/>
    <p:sldLayoutId id="2147483859" r:id="rId32"/>
    <p:sldLayoutId id="2147483860" r:id="rId33"/>
    <p:sldLayoutId id="2147483861" r:id="rId34"/>
    <p:sldLayoutId id="2147483862" r:id="rId35"/>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3" Type="http://schemas.openxmlformats.org/officeDocument/2006/relationships/image" Target="../media/image837.svg"/><Relationship Id="rId18" Type="http://schemas.openxmlformats.org/officeDocument/2006/relationships/image" Target="../media/image842.png"/><Relationship Id="rId26" Type="http://schemas.openxmlformats.org/officeDocument/2006/relationships/image" Target="../media/image794.png"/><Relationship Id="rId39" Type="http://schemas.openxmlformats.org/officeDocument/2006/relationships/image" Target="../media/image861.svg"/><Relationship Id="rId21" Type="http://schemas.openxmlformats.org/officeDocument/2006/relationships/image" Target="../media/image845.svg"/><Relationship Id="rId34" Type="http://schemas.openxmlformats.org/officeDocument/2006/relationships/image" Target="../media/image856.png"/><Relationship Id="rId7" Type="http://schemas.openxmlformats.org/officeDocument/2006/relationships/image" Target="../media/image831.svg"/><Relationship Id="rId12" Type="http://schemas.openxmlformats.org/officeDocument/2006/relationships/image" Target="../media/image836.png"/><Relationship Id="rId17" Type="http://schemas.openxmlformats.org/officeDocument/2006/relationships/image" Target="../media/image841.svg"/><Relationship Id="rId25" Type="http://schemas.openxmlformats.org/officeDocument/2006/relationships/image" Target="../media/image849.svg"/><Relationship Id="rId33" Type="http://schemas.openxmlformats.org/officeDocument/2006/relationships/image" Target="../media/image855.svg"/><Relationship Id="rId38" Type="http://schemas.openxmlformats.org/officeDocument/2006/relationships/image" Target="../media/image860.png"/><Relationship Id="rId2" Type="http://schemas.openxmlformats.org/officeDocument/2006/relationships/image" Target="../media/image826.png"/><Relationship Id="rId16" Type="http://schemas.openxmlformats.org/officeDocument/2006/relationships/image" Target="../media/image840.png"/><Relationship Id="rId20" Type="http://schemas.openxmlformats.org/officeDocument/2006/relationships/image" Target="../media/image844.png"/><Relationship Id="rId29" Type="http://schemas.openxmlformats.org/officeDocument/2006/relationships/image" Target="../media/image851.svg"/><Relationship Id="rId1" Type="http://schemas.openxmlformats.org/officeDocument/2006/relationships/slideLayout" Target="../slideLayouts/slideLayout21.xml"/><Relationship Id="rId6" Type="http://schemas.openxmlformats.org/officeDocument/2006/relationships/image" Target="../media/image830.png"/><Relationship Id="rId11" Type="http://schemas.openxmlformats.org/officeDocument/2006/relationships/image" Target="../media/image835.svg"/><Relationship Id="rId24" Type="http://schemas.openxmlformats.org/officeDocument/2006/relationships/image" Target="../media/image848.png"/><Relationship Id="rId32" Type="http://schemas.openxmlformats.org/officeDocument/2006/relationships/image" Target="../media/image854.png"/><Relationship Id="rId37" Type="http://schemas.openxmlformats.org/officeDocument/2006/relationships/image" Target="../media/image859.svg"/><Relationship Id="rId5" Type="http://schemas.openxmlformats.org/officeDocument/2006/relationships/image" Target="../media/image829.svg"/><Relationship Id="rId15" Type="http://schemas.openxmlformats.org/officeDocument/2006/relationships/image" Target="../media/image839.svg"/><Relationship Id="rId23" Type="http://schemas.openxmlformats.org/officeDocument/2006/relationships/image" Target="../media/image847.svg"/><Relationship Id="rId28" Type="http://schemas.openxmlformats.org/officeDocument/2006/relationships/image" Target="../media/image850.png"/><Relationship Id="rId36" Type="http://schemas.openxmlformats.org/officeDocument/2006/relationships/image" Target="../media/image858.png"/><Relationship Id="rId10" Type="http://schemas.openxmlformats.org/officeDocument/2006/relationships/image" Target="../media/image834.png"/><Relationship Id="rId19" Type="http://schemas.openxmlformats.org/officeDocument/2006/relationships/image" Target="../media/image843.svg"/><Relationship Id="rId31" Type="http://schemas.openxmlformats.org/officeDocument/2006/relationships/image" Target="../media/image853.svg"/><Relationship Id="rId4" Type="http://schemas.openxmlformats.org/officeDocument/2006/relationships/image" Target="../media/image828.png"/><Relationship Id="rId9" Type="http://schemas.openxmlformats.org/officeDocument/2006/relationships/image" Target="../media/image833.svg"/><Relationship Id="rId14" Type="http://schemas.openxmlformats.org/officeDocument/2006/relationships/image" Target="../media/image838.png"/><Relationship Id="rId22" Type="http://schemas.openxmlformats.org/officeDocument/2006/relationships/image" Target="../media/image846.png"/><Relationship Id="rId27" Type="http://schemas.openxmlformats.org/officeDocument/2006/relationships/image" Target="../media/image795.svg"/><Relationship Id="rId30" Type="http://schemas.openxmlformats.org/officeDocument/2006/relationships/image" Target="../media/image852.png"/><Relationship Id="rId35" Type="http://schemas.openxmlformats.org/officeDocument/2006/relationships/image" Target="../media/image857.svg"/><Relationship Id="rId8" Type="http://schemas.openxmlformats.org/officeDocument/2006/relationships/image" Target="../media/image832.png"/><Relationship Id="rId3" Type="http://schemas.openxmlformats.org/officeDocument/2006/relationships/image" Target="../media/image827.svg"/></Relationships>
</file>

<file path=ppt/slides/_rels/slide101.xml.rels><?xml version="1.0" encoding="UTF-8" standalone="yes"?>
<Relationships xmlns="http://schemas.openxmlformats.org/package/2006/relationships"><Relationship Id="rId8" Type="http://schemas.openxmlformats.org/officeDocument/2006/relationships/image" Target="../media/image866.png"/><Relationship Id="rId3" Type="http://schemas.openxmlformats.org/officeDocument/2006/relationships/image" Target="../media/image863.svg"/><Relationship Id="rId7" Type="http://schemas.openxmlformats.org/officeDocument/2006/relationships/image" Target="../media/image865.svg"/><Relationship Id="rId2" Type="http://schemas.openxmlformats.org/officeDocument/2006/relationships/image" Target="../media/image862.png"/><Relationship Id="rId1" Type="http://schemas.openxmlformats.org/officeDocument/2006/relationships/slideLayout" Target="../slideLayouts/slideLayout21.xml"/><Relationship Id="rId6" Type="http://schemas.openxmlformats.org/officeDocument/2006/relationships/image" Target="../media/image864.png"/><Relationship Id="rId5" Type="http://schemas.openxmlformats.org/officeDocument/2006/relationships/image" Target="../media/image795.svg"/><Relationship Id="rId4" Type="http://schemas.openxmlformats.org/officeDocument/2006/relationships/image" Target="../media/image794.png"/><Relationship Id="rId9" Type="http://schemas.openxmlformats.org/officeDocument/2006/relationships/image" Target="../media/image867.svg"/></Relationships>
</file>

<file path=ppt/slides/_rels/slide102.xml.rels><?xml version="1.0" encoding="UTF-8" standalone="yes"?>
<Relationships xmlns="http://schemas.openxmlformats.org/package/2006/relationships"><Relationship Id="rId13" Type="http://schemas.openxmlformats.org/officeDocument/2006/relationships/image" Target="../media/image879.svg"/><Relationship Id="rId18" Type="http://schemas.openxmlformats.org/officeDocument/2006/relationships/image" Target="../media/image884.png"/><Relationship Id="rId26" Type="http://schemas.openxmlformats.org/officeDocument/2006/relationships/image" Target="../media/image892.png"/><Relationship Id="rId39" Type="http://schemas.openxmlformats.org/officeDocument/2006/relationships/image" Target="../media/image905.svg"/><Relationship Id="rId21" Type="http://schemas.openxmlformats.org/officeDocument/2006/relationships/image" Target="../media/image887.svg"/><Relationship Id="rId34" Type="http://schemas.openxmlformats.org/officeDocument/2006/relationships/image" Target="../media/image900.png"/><Relationship Id="rId42" Type="http://schemas.openxmlformats.org/officeDocument/2006/relationships/image" Target="../media/image908.png"/><Relationship Id="rId47" Type="http://schemas.openxmlformats.org/officeDocument/2006/relationships/image" Target="../media/image913.svg"/><Relationship Id="rId50" Type="http://schemas.openxmlformats.org/officeDocument/2006/relationships/image" Target="../media/image916.png"/><Relationship Id="rId55" Type="http://schemas.openxmlformats.org/officeDocument/2006/relationships/image" Target="../media/image921.svg"/><Relationship Id="rId7" Type="http://schemas.openxmlformats.org/officeDocument/2006/relationships/image" Target="../media/image873.svg"/><Relationship Id="rId2" Type="http://schemas.openxmlformats.org/officeDocument/2006/relationships/image" Target="../media/image868.png"/><Relationship Id="rId16" Type="http://schemas.openxmlformats.org/officeDocument/2006/relationships/image" Target="../media/image882.png"/><Relationship Id="rId29" Type="http://schemas.openxmlformats.org/officeDocument/2006/relationships/image" Target="../media/image895.svg"/><Relationship Id="rId11" Type="http://schemas.openxmlformats.org/officeDocument/2006/relationships/image" Target="../media/image877.svg"/><Relationship Id="rId24" Type="http://schemas.openxmlformats.org/officeDocument/2006/relationships/image" Target="../media/image890.png"/><Relationship Id="rId32" Type="http://schemas.openxmlformats.org/officeDocument/2006/relationships/image" Target="../media/image898.png"/><Relationship Id="rId37" Type="http://schemas.openxmlformats.org/officeDocument/2006/relationships/image" Target="../media/image903.svg"/><Relationship Id="rId40" Type="http://schemas.openxmlformats.org/officeDocument/2006/relationships/image" Target="../media/image906.png"/><Relationship Id="rId45" Type="http://schemas.openxmlformats.org/officeDocument/2006/relationships/image" Target="../media/image911.svg"/><Relationship Id="rId53" Type="http://schemas.openxmlformats.org/officeDocument/2006/relationships/image" Target="../media/image919.svg"/><Relationship Id="rId5" Type="http://schemas.openxmlformats.org/officeDocument/2006/relationships/image" Target="../media/image871.svg"/><Relationship Id="rId10" Type="http://schemas.openxmlformats.org/officeDocument/2006/relationships/image" Target="../media/image876.png"/><Relationship Id="rId19" Type="http://schemas.openxmlformats.org/officeDocument/2006/relationships/image" Target="../media/image885.svg"/><Relationship Id="rId31" Type="http://schemas.openxmlformats.org/officeDocument/2006/relationships/image" Target="../media/image897.svg"/><Relationship Id="rId44" Type="http://schemas.openxmlformats.org/officeDocument/2006/relationships/image" Target="../media/image910.png"/><Relationship Id="rId52" Type="http://schemas.openxmlformats.org/officeDocument/2006/relationships/image" Target="../media/image918.png"/><Relationship Id="rId4" Type="http://schemas.openxmlformats.org/officeDocument/2006/relationships/image" Target="../media/image870.png"/><Relationship Id="rId9" Type="http://schemas.openxmlformats.org/officeDocument/2006/relationships/image" Target="../media/image875.svg"/><Relationship Id="rId14" Type="http://schemas.openxmlformats.org/officeDocument/2006/relationships/image" Target="../media/image880.png"/><Relationship Id="rId22" Type="http://schemas.openxmlformats.org/officeDocument/2006/relationships/image" Target="../media/image888.png"/><Relationship Id="rId27" Type="http://schemas.openxmlformats.org/officeDocument/2006/relationships/image" Target="../media/image893.svg"/><Relationship Id="rId30" Type="http://schemas.openxmlformats.org/officeDocument/2006/relationships/image" Target="../media/image896.png"/><Relationship Id="rId35" Type="http://schemas.openxmlformats.org/officeDocument/2006/relationships/image" Target="../media/image901.svg"/><Relationship Id="rId43" Type="http://schemas.openxmlformats.org/officeDocument/2006/relationships/image" Target="../media/image909.svg"/><Relationship Id="rId48" Type="http://schemas.openxmlformats.org/officeDocument/2006/relationships/image" Target="../media/image914.png"/><Relationship Id="rId8" Type="http://schemas.openxmlformats.org/officeDocument/2006/relationships/image" Target="../media/image874.png"/><Relationship Id="rId51" Type="http://schemas.openxmlformats.org/officeDocument/2006/relationships/image" Target="../media/image917.svg"/><Relationship Id="rId3" Type="http://schemas.openxmlformats.org/officeDocument/2006/relationships/image" Target="../media/image869.svg"/><Relationship Id="rId12" Type="http://schemas.openxmlformats.org/officeDocument/2006/relationships/image" Target="../media/image878.png"/><Relationship Id="rId17" Type="http://schemas.openxmlformats.org/officeDocument/2006/relationships/image" Target="../media/image883.svg"/><Relationship Id="rId25" Type="http://schemas.openxmlformats.org/officeDocument/2006/relationships/image" Target="../media/image891.svg"/><Relationship Id="rId33" Type="http://schemas.openxmlformats.org/officeDocument/2006/relationships/image" Target="../media/image899.svg"/><Relationship Id="rId38" Type="http://schemas.openxmlformats.org/officeDocument/2006/relationships/image" Target="../media/image904.png"/><Relationship Id="rId46" Type="http://schemas.openxmlformats.org/officeDocument/2006/relationships/image" Target="../media/image912.png"/><Relationship Id="rId20" Type="http://schemas.openxmlformats.org/officeDocument/2006/relationships/image" Target="../media/image886.png"/><Relationship Id="rId41" Type="http://schemas.openxmlformats.org/officeDocument/2006/relationships/image" Target="../media/image907.svg"/><Relationship Id="rId54" Type="http://schemas.openxmlformats.org/officeDocument/2006/relationships/image" Target="../media/image920.png"/><Relationship Id="rId1" Type="http://schemas.openxmlformats.org/officeDocument/2006/relationships/slideLayout" Target="../slideLayouts/slideLayout24.xml"/><Relationship Id="rId6" Type="http://schemas.openxmlformats.org/officeDocument/2006/relationships/image" Target="../media/image872.png"/><Relationship Id="rId15" Type="http://schemas.openxmlformats.org/officeDocument/2006/relationships/image" Target="../media/image881.svg"/><Relationship Id="rId23" Type="http://schemas.openxmlformats.org/officeDocument/2006/relationships/image" Target="../media/image889.svg"/><Relationship Id="rId28" Type="http://schemas.openxmlformats.org/officeDocument/2006/relationships/image" Target="../media/image894.png"/><Relationship Id="rId36" Type="http://schemas.openxmlformats.org/officeDocument/2006/relationships/image" Target="../media/image902.png"/><Relationship Id="rId49" Type="http://schemas.openxmlformats.org/officeDocument/2006/relationships/image" Target="../media/image915.svg"/></Relationships>
</file>

<file path=ppt/slides/_rels/slide103.xml.rels><?xml version="1.0" encoding="UTF-8" standalone="yes"?>
<Relationships xmlns="http://schemas.openxmlformats.org/package/2006/relationships"><Relationship Id="rId13" Type="http://schemas.openxmlformats.org/officeDocument/2006/relationships/image" Target="../media/image933.svg"/><Relationship Id="rId18" Type="http://schemas.openxmlformats.org/officeDocument/2006/relationships/image" Target="../media/image938.png"/><Relationship Id="rId26" Type="http://schemas.openxmlformats.org/officeDocument/2006/relationships/image" Target="../media/image946.png"/><Relationship Id="rId39" Type="http://schemas.openxmlformats.org/officeDocument/2006/relationships/image" Target="../media/image959.svg"/><Relationship Id="rId21" Type="http://schemas.openxmlformats.org/officeDocument/2006/relationships/image" Target="../media/image941.svg"/><Relationship Id="rId34" Type="http://schemas.openxmlformats.org/officeDocument/2006/relationships/image" Target="../media/image954.png"/><Relationship Id="rId42" Type="http://schemas.openxmlformats.org/officeDocument/2006/relationships/image" Target="../media/image962.png"/><Relationship Id="rId47" Type="http://schemas.openxmlformats.org/officeDocument/2006/relationships/image" Target="../media/image967.svg"/><Relationship Id="rId50" Type="http://schemas.openxmlformats.org/officeDocument/2006/relationships/image" Target="../media/image970.png"/><Relationship Id="rId7" Type="http://schemas.openxmlformats.org/officeDocument/2006/relationships/image" Target="../media/image927.svg"/><Relationship Id="rId2" Type="http://schemas.openxmlformats.org/officeDocument/2006/relationships/image" Target="../media/image922.png"/><Relationship Id="rId16" Type="http://schemas.openxmlformats.org/officeDocument/2006/relationships/image" Target="../media/image936.png"/><Relationship Id="rId29" Type="http://schemas.openxmlformats.org/officeDocument/2006/relationships/image" Target="../media/image949.svg"/><Relationship Id="rId11" Type="http://schemas.openxmlformats.org/officeDocument/2006/relationships/image" Target="../media/image931.svg"/><Relationship Id="rId24" Type="http://schemas.openxmlformats.org/officeDocument/2006/relationships/image" Target="../media/image944.png"/><Relationship Id="rId32" Type="http://schemas.openxmlformats.org/officeDocument/2006/relationships/image" Target="../media/image952.png"/><Relationship Id="rId37" Type="http://schemas.openxmlformats.org/officeDocument/2006/relationships/image" Target="../media/image957.svg"/><Relationship Id="rId40" Type="http://schemas.openxmlformats.org/officeDocument/2006/relationships/image" Target="../media/image960.png"/><Relationship Id="rId45" Type="http://schemas.openxmlformats.org/officeDocument/2006/relationships/image" Target="../media/image965.svg"/><Relationship Id="rId53" Type="http://schemas.openxmlformats.org/officeDocument/2006/relationships/image" Target="../media/image973.svg"/><Relationship Id="rId5" Type="http://schemas.openxmlformats.org/officeDocument/2006/relationships/image" Target="../media/image925.svg"/><Relationship Id="rId10" Type="http://schemas.openxmlformats.org/officeDocument/2006/relationships/image" Target="../media/image930.png"/><Relationship Id="rId19" Type="http://schemas.openxmlformats.org/officeDocument/2006/relationships/image" Target="../media/image939.svg"/><Relationship Id="rId31" Type="http://schemas.openxmlformats.org/officeDocument/2006/relationships/image" Target="../media/image951.svg"/><Relationship Id="rId44" Type="http://schemas.openxmlformats.org/officeDocument/2006/relationships/image" Target="../media/image964.png"/><Relationship Id="rId52" Type="http://schemas.openxmlformats.org/officeDocument/2006/relationships/image" Target="../media/image972.png"/><Relationship Id="rId4" Type="http://schemas.openxmlformats.org/officeDocument/2006/relationships/image" Target="../media/image924.png"/><Relationship Id="rId9" Type="http://schemas.openxmlformats.org/officeDocument/2006/relationships/image" Target="../media/image929.svg"/><Relationship Id="rId14" Type="http://schemas.openxmlformats.org/officeDocument/2006/relationships/image" Target="../media/image934.png"/><Relationship Id="rId22" Type="http://schemas.openxmlformats.org/officeDocument/2006/relationships/image" Target="../media/image942.png"/><Relationship Id="rId27" Type="http://schemas.openxmlformats.org/officeDocument/2006/relationships/image" Target="../media/image947.svg"/><Relationship Id="rId30" Type="http://schemas.openxmlformats.org/officeDocument/2006/relationships/image" Target="../media/image950.png"/><Relationship Id="rId35" Type="http://schemas.openxmlformats.org/officeDocument/2006/relationships/image" Target="../media/image955.svg"/><Relationship Id="rId43" Type="http://schemas.openxmlformats.org/officeDocument/2006/relationships/image" Target="../media/image963.svg"/><Relationship Id="rId48" Type="http://schemas.openxmlformats.org/officeDocument/2006/relationships/image" Target="../media/image968.png"/><Relationship Id="rId8" Type="http://schemas.openxmlformats.org/officeDocument/2006/relationships/image" Target="../media/image928.png"/><Relationship Id="rId51" Type="http://schemas.openxmlformats.org/officeDocument/2006/relationships/image" Target="../media/image971.svg"/><Relationship Id="rId3" Type="http://schemas.openxmlformats.org/officeDocument/2006/relationships/image" Target="../media/image923.svg"/><Relationship Id="rId12" Type="http://schemas.openxmlformats.org/officeDocument/2006/relationships/image" Target="../media/image932.png"/><Relationship Id="rId17" Type="http://schemas.openxmlformats.org/officeDocument/2006/relationships/image" Target="../media/image937.svg"/><Relationship Id="rId25" Type="http://schemas.openxmlformats.org/officeDocument/2006/relationships/image" Target="../media/image945.svg"/><Relationship Id="rId33" Type="http://schemas.openxmlformats.org/officeDocument/2006/relationships/image" Target="../media/image953.svg"/><Relationship Id="rId38" Type="http://schemas.openxmlformats.org/officeDocument/2006/relationships/image" Target="../media/image958.png"/><Relationship Id="rId46" Type="http://schemas.openxmlformats.org/officeDocument/2006/relationships/image" Target="../media/image966.png"/><Relationship Id="rId20" Type="http://schemas.openxmlformats.org/officeDocument/2006/relationships/image" Target="../media/image940.png"/><Relationship Id="rId41" Type="http://schemas.openxmlformats.org/officeDocument/2006/relationships/image" Target="../media/image961.svg"/><Relationship Id="rId1" Type="http://schemas.openxmlformats.org/officeDocument/2006/relationships/slideLayout" Target="../slideLayouts/slideLayout25.xml"/><Relationship Id="rId6" Type="http://schemas.openxmlformats.org/officeDocument/2006/relationships/image" Target="../media/image926.png"/><Relationship Id="rId15" Type="http://schemas.openxmlformats.org/officeDocument/2006/relationships/image" Target="../media/image935.svg"/><Relationship Id="rId23" Type="http://schemas.openxmlformats.org/officeDocument/2006/relationships/image" Target="../media/image943.svg"/><Relationship Id="rId28" Type="http://schemas.openxmlformats.org/officeDocument/2006/relationships/image" Target="../media/image948.png"/><Relationship Id="rId36" Type="http://schemas.openxmlformats.org/officeDocument/2006/relationships/image" Target="../media/image956.png"/><Relationship Id="rId49" Type="http://schemas.openxmlformats.org/officeDocument/2006/relationships/image" Target="../media/image969.svg"/></Relationships>
</file>

<file path=ppt/slides/_rels/slide104.xml.rels><?xml version="1.0" encoding="UTF-8" standalone="yes"?>
<Relationships xmlns="http://schemas.openxmlformats.org/package/2006/relationships"><Relationship Id="rId3" Type="http://schemas.openxmlformats.org/officeDocument/2006/relationships/image" Target="../media/image975.svg"/><Relationship Id="rId2" Type="http://schemas.openxmlformats.org/officeDocument/2006/relationships/image" Target="../media/image974.png"/><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13" Type="http://schemas.openxmlformats.org/officeDocument/2006/relationships/image" Target="../media/image987.svg"/><Relationship Id="rId18" Type="http://schemas.openxmlformats.org/officeDocument/2006/relationships/image" Target="../media/image992.png"/><Relationship Id="rId26" Type="http://schemas.openxmlformats.org/officeDocument/2006/relationships/image" Target="../media/image1000.png"/><Relationship Id="rId3" Type="http://schemas.openxmlformats.org/officeDocument/2006/relationships/image" Target="../media/image977.svg"/><Relationship Id="rId21" Type="http://schemas.openxmlformats.org/officeDocument/2006/relationships/image" Target="../media/image995.svg"/><Relationship Id="rId34" Type="http://schemas.openxmlformats.org/officeDocument/2006/relationships/image" Target="../media/image1008.png"/><Relationship Id="rId7" Type="http://schemas.openxmlformats.org/officeDocument/2006/relationships/image" Target="../media/image981.svg"/><Relationship Id="rId12" Type="http://schemas.openxmlformats.org/officeDocument/2006/relationships/image" Target="../media/image986.png"/><Relationship Id="rId17" Type="http://schemas.openxmlformats.org/officeDocument/2006/relationships/image" Target="../media/image991.svg"/><Relationship Id="rId25" Type="http://schemas.openxmlformats.org/officeDocument/2006/relationships/image" Target="../media/image999.svg"/><Relationship Id="rId33" Type="http://schemas.openxmlformats.org/officeDocument/2006/relationships/image" Target="../media/image1007.svg"/><Relationship Id="rId2" Type="http://schemas.openxmlformats.org/officeDocument/2006/relationships/image" Target="../media/image976.png"/><Relationship Id="rId16" Type="http://schemas.openxmlformats.org/officeDocument/2006/relationships/image" Target="../media/image990.png"/><Relationship Id="rId20" Type="http://schemas.openxmlformats.org/officeDocument/2006/relationships/image" Target="../media/image994.png"/><Relationship Id="rId29" Type="http://schemas.openxmlformats.org/officeDocument/2006/relationships/image" Target="../media/image1003.svg"/><Relationship Id="rId1" Type="http://schemas.openxmlformats.org/officeDocument/2006/relationships/slideLayout" Target="../slideLayouts/slideLayout19.xml"/><Relationship Id="rId6" Type="http://schemas.openxmlformats.org/officeDocument/2006/relationships/image" Target="../media/image980.png"/><Relationship Id="rId11" Type="http://schemas.openxmlformats.org/officeDocument/2006/relationships/image" Target="../media/image985.svg"/><Relationship Id="rId24" Type="http://schemas.openxmlformats.org/officeDocument/2006/relationships/image" Target="../media/image998.png"/><Relationship Id="rId32" Type="http://schemas.openxmlformats.org/officeDocument/2006/relationships/image" Target="../media/image1006.png"/><Relationship Id="rId5" Type="http://schemas.openxmlformats.org/officeDocument/2006/relationships/image" Target="../media/image979.svg"/><Relationship Id="rId15" Type="http://schemas.openxmlformats.org/officeDocument/2006/relationships/image" Target="../media/image989.svg"/><Relationship Id="rId23" Type="http://schemas.openxmlformats.org/officeDocument/2006/relationships/image" Target="../media/image997.svg"/><Relationship Id="rId28" Type="http://schemas.openxmlformats.org/officeDocument/2006/relationships/image" Target="../media/image1002.png"/><Relationship Id="rId10" Type="http://schemas.openxmlformats.org/officeDocument/2006/relationships/image" Target="../media/image984.png"/><Relationship Id="rId19" Type="http://schemas.openxmlformats.org/officeDocument/2006/relationships/image" Target="../media/image993.svg"/><Relationship Id="rId31" Type="http://schemas.openxmlformats.org/officeDocument/2006/relationships/image" Target="../media/image1005.svg"/><Relationship Id="rId4" Type="http://schemas.openxmlformats.org/officeDocument/2006/relationships/image" Target="../media/image978.png"/><Relationship Id="rId9" Type="http://schemas.openxmlformats.org/officeDocument/2006/relationships/image" Target="../media/image983.svg"/><Relationship Id="rId14" Type="http://schemas.openxmlformats.org/officeDocument/2006/relationships/image" Target="../media/image988.png"/><Relationship Id="rId22" Type="http://schemas.openxmlformats.org/officeDocument/2006/relationships/image" Target="../media/image996.png"/><Relationship Id="rId27" Type="http://schemas.openxmlformats.org/officeDocument/2006/relationships/image" Target="../media/image1001.svg"/><Relationship Id="rId30" Type="http://schemas.openxmlformats.org/officeDocument/2006/relationships/image" Target="../media/image1004.png"/><Relationship Id="rId35" Type="http://schemas.openxmlformats.org/officeDocument/2006/relationships/image" Target="../media/image1009.svg"/><Relationship Id="rId8" Type="http://schemas.openxmlformats.org/officeDocument/2006/relationships/image" Target="../media/image982.png"/></Relationships>
</file>

<file path=ppt/slides/_rels/slide106.xml.rels><?xml version="1.0" encoding="UTF-8" standalone="yes"?>
<Relationships xmlns="http://schemas.openxmlformats.org/package/2006/relationships"><Relationship Id="rId8" Type="http://schemas.openxmlformats.org/officeDocument/2006/relationships/image" Target="../media/image1016.png"/><Relationship Id="rId13" Type="http://schemas.openxmlformats.org/officeDocument/2006/relationships/image" Target="../media/image1021.svg"/><Relationship Id="rId3" Type="http://schemas.openxmlformats.org/officeDocument/2006/relationships/image" Target="../media/image1011.svg"/><Relationship Id="rId7" Type="http://schemas.openxmlformats.org/officeDocument/2006/relationships/image" Target="../media/image1015.svg"/><Relationship Id="rId12" Type="http://schemas.openxmlformats.org/officeDocument/2006/relationships/image" Target="../media/image1020.png"/><Relationship Id="rId2" Type="http://schemas.openxmlformats.org/officeDocument/2006/relationships/image" Target="../media/image1010.png"/><Relationship Id="rId1" Type="http://schemas.openxmlformats.org/officeDocument/2006/relationships/slideLayout" Target="../slideLayouts/slideLayout19.xml"/><Relationship Id="rId6" Type="http://schemas.openxmlformats.org/officeDocument/2006/relationships/image" Target="../media/image1014.png"/><Relationship Id="rId11" Type="http://schemas.openxmlformats.org/officeDocument/2006/relationships/image" Target="../media/image1019.svg"/><Relationship Id="rId5" Type="http://schemas.openxmlformats.org/officeDocument/2006/relationships/image" Target="../media/image1013.svg"/><Relationship Id="rId10" Type="http://schemas.openxmlformats.org/officeDocument/2006/relationships/image" Target="../media/image1018.png"/><Relationship Id="rId4" Type="http://schemas.openxmlformats.org/officeDocument/2006/relationships/image" Target="../media/image1012.png"/><Relationship Id="rId9" Type="http://schemas.openxmlformats.org/officeDocument/2006/relationships/image" Target="../media/image1017.svg"/></Relationships>
</file>

<file path=ppt/slides/_rels/slide107.xml.rels><?xml version="1.0" encoding="UTF-8" standalone="yes"?>
<Relationships xmlns="http://schemas.openxmlformats.org/package/2006/relationships"><Relationship Id="rId8" Type="http://schemas.openxmlformats.org/officeDocument/2006/relationships/image" Target="../media/image1028.png"/><Relationship Id="rId3" Type="http://schemas.openxmlformats.org/officeDocument/2006/relationships/image" Target="../media/image1023.svg"/><Relationship Id="rId7" Type="http://schemas.openxmlformats.org/officeDocument/2006/relationships/image" Target="../media/image1027.svg"/><Relationship Id="rId2" Type="http://schemas.openxmlformats.org/officeDocument/2006/relationships/image" Target="../media/image1022.png"/><Relationship Id="rId1" Type="http://schemas.openxmlformats.org/officeDocument/2006/relationships/slideLayout" Target="../slideLayouts/slideLayout19.xml"/><Relationship Id="rId6" Type="http://schemas.openxmlformats.org/officeDocument/2006/relationships/image" Target="../media/image1026.png"/><Relationship Id="rId5" Type="http://schemas.openxmlformats.org/officeDocument/2006/relationships/image" Target="../media/image1025.svg"/><Relationship Id="rId4" Type="http://schemas.openxmlformats.org/officeDocument/2006/relationships/image" Target="../media/image1024.png"/><Relationship Id="rId9" Type="http://schemas.openxmlformats.org/officeDocument/2006/relationships/image" Target="../media/image1029.svg"/></Relationships>
</file>

<file path=ppt/slides/_rels/slide108.xml.rels><?xml version="1.0" encoding="UTF-8" standalone="yes"?>
<Relationships xmlns="http://schemas.openxmlformats.org/package/2006/relationships"><Relationship Id="rId13" Type="http://schemas.openxmlformats.org/officeDocument/2006/relationships/image" Target="../media/image1041.svg"/><Relationship Id="rId18" Type="http://schemas.openxmlformats.org/officeDocument/2006/relationships/image" Target="../media/image1046.png"/><Relationship Id="rId26" Type="http://schemas.openxmlformats.org/officeDocument/2006/relationships/image" Target="../media/image1054.png"/><Relationship Id="rId21" Type="http://schemas.openxmlformats.org/officeDocument/2006/relationships/image" Target="../media/image1049.svg"/><Relationship Id="rId34" Type="http://schemas.openxmlformats.org/officeDocument/2006/relationships/image" Target="../media/image1062.png"/><Relationship Id="rId7" Type="http://schemas.openxmlformats.org/officeDocument/2006/relationships/image" Target="../media/image1035.svg"/><Relationship Id="rId12" Type="http://schemas.openxmlformats.org/officeDocument/2006/relationships/image" Target="../media/image1040.png"/><Relationship Id="rId17" Type="http://schemas.openxmlformats.org/officeDocument/2006/relationships/image" Target="../media/image1045.svg"/><Relationship Id="rId25" Type="http://schemas.openxmlformats.org/officeDocument/2006/relationships/image" Target="../media/image1053.svg"/><Relationship Id="rId33" Type="http://schemas.openxmlformats.org/officeDocument/2006/relationships/image" Target="../media/image1061.svg"/><Relationship Id="rId2" Type="http://schemas.openxmlformats.org/officeDocument/2006/relationships/image" Target="../media/image1030.png"/><Relationship Id="rId16" Type="http://schemas.openxmlformats.org/officeDocument/2006/relationships/image" Target="../media/image1044.png"/><Relationship Id="rId20" Type="http://schemas.openxmlformats.org/officeDocument/2006/relationships/image" Target="../media/image1048.png"/><Relationship Id="rId29" Type="http://schemas.openxmlformats.org/officeDocument/2006/relationships/image" Target="../media/image1057.svg"/><Relationship Id="rId1" Type="http://schemas.openxmlformats.org/officeDocument/2006/relationships/slideLayout" Target="../slideLayouts/slideLayout19.xml"/><Relationship Id="rId6" Type="http://schemas.openxmlformats.org/officeDocument/2006/relationships/image" Target="../media/image1034.png"/><Relationship Id="rId11" Type="http://schemas.openxmlformats.org/officeDocument/2006/relationships/image" Target="../media/image1039.svg"/><Relationship Id="rId24" Type="http://schemas.openxmlformats.org/officeDocument/2006/relationships/image" Target="../media/image1052.png"/><Relationship Id="rId32" Type="http://schemas.openxmlformats.org/officeDocument/2006/relationships/image" Target="../media/image1060.png"/><Relationship Id="rId37" Type="http://schemas.openxmlformats.org/officeDocument/2006/relationships/image" Target="../media/image1065.svg"/><Relationship Id="rId5" Type="http://schemas.openxmlformats.org/officeDocument/2006/relationships/image" Target="../media/image1033.svg"/><Relationship Id="rId15" Type="http://schemas.openxmlformats.org/officeDocument/2006/relationships/image" Target="../media/image1043.svg"/><Relationship Id="rId23" Type="http://schemas.openxmlformats.org/officeDocument/2006/relationships/image" Target="../media/image1051.svg"/><Relationship Id="rId28" Type="http://schemas.openxmlformats.org/officeDocument/2006/relationships/image" Target="../media/image1056.png"/><Relationship Id="rId36" Type="http://schemas.openxmlformats.org/officeDocument/2006/relationships/image" Target="../media/image1064.png"/><Relationship Id="rId10" Type="http://schemas.openxmlformats.org/officeDocument/2006/relationships/image" Target="../media/image1038.png"/><Relationship Id="rId19" Type="http://schemas.openxmlformats.org/officeDocument/2006/relationships/image" Target="../media/image1047.svg"/><Relationship Id="rId31" Type="http://schemas.openxmlformats.org/officeDocument/2006/relationships/image" Target="../media/image1059.svg"/><Relationship Id="rId4" Type="http://schemas.openxmlformats.org/officeDocument/2006/relationships/image" Target="../media/image1032.png"/><Relationship Id="rId9" Type="http://schemas.openxmlformats.org/officeDocument/2006/relationships/image" Target="../media/image1037.svg"/><Relationship Id="rId14" Type="http://schemas.openxmlformats.org/officeDocument/2006/relationships/image" Target="../media/image1042.png"/><Relationship Id="rId22" Type="http://schemas.openxmlformats.org/officeDocument/2006/relationships/image" Target="../media/image1050.png"/><Relationship Id="rId27" Type="http://schemas.openxmlformats.org/officeDocument/2006/relationships/image" Target="../media/image1055.svg"/><Relationship Id="rId30" Type="http://schemas.openxmlformats.org/officeDocument/2006/relationships/image" Target="../media/image1058.png"/><Relationship Id="rId35" Type="http://schemas.openxmlformats.org/officeDocument/2006/relationships/image" Target="../media/image1063.svg"/><Relationship Id="rId8" Type="http://schemas.openxmlformats.org/officeDocument/2006/relationships/image" Target="../media/image1036.png"/><Relationship Id="rId3" Type="http://schemas.openxmlformats.org/officeDocument/2006/relationships/image" Target="../media/image1031.svg"/></Relationships>
</file>

<file path=ppt/slides/_rels/slide109.xml.rels><?xml version="1.0" encoding="UTF-8" standalone="yes"?>
<Relationships xmlns="http://schemas.openxmlformats.org/package/2006/relationships"><Relationship Id="rId8" Type="http://schemas.openxmlformats.org/officeDocument/2006/relationships/image" Target="../media/image1072.png"/><Relationship Id="rId13" Type="http://schemas.openxmlformats.org/officeDocument/2006/relationships/image" Target="../media/image1077.svg"/><Relationship Id="rId3" Type="http://schemas.openxmlformats.org/officeDocument/2006/relationships/image" Target="../media/image1067.svg"/><Relationship Id="rId7" Type="http://schemas.openxmlformats.org/officeDocument/2006/relationships/image" Target="../media/image1071.svg"/><Relationship Id="rId12" Type="http://schemas.openxmlformats.org/officeDocument/2006/relationships/image" Target="../media/image1076.png"/><Relationship Id="rId17" Type="http://schemas.openxmlformats.org/officeDocument/2006/relationships/image" Target="../media/image1081.svg"/><Relationship Id="rId2" Type="http://schemas.openxmlformats.org/officeDocument/2006/relationships/image" Target="../media/image1066.png"/><Relationship Id="rId16" Type="http://schemas.openxmlformats.org/officeDocument/2006/relationships/image" Target="../media/image1080.png"/><Relationship Id="rId1" Type="http://schemas.openxmlformats.org/officeDocument/2006/relationships/slideLayout" Target="../slideLayouts/slideLayout19.xml"/><Relationship Id="rId6" Type="http://schemas.openxmlformats.org/officeDocument/2006/relationships/image" Target="../media/image1070.png"/><Relationship Id="rId11" Type="http://schemas.openxmlformats.org/officeDocument/2006/relationships/image" Target="../media/image1075.svg"/><Relationship Id="rId5" Type="http://schemas.openxmlformats.org/officeDocument/2006/relationships/image" Target="../media/image1069.svg"/><Relationship Id="rId15" Type="http://schemas.openxmlformats.org/officeDocument/2006/relationships/image" Target="../media/image1079.svg"/><Relationship Id="rId10" Type="http://schemas.openxmlformats.org/officeDocument/2006/relationships/image" Target="../media/image1074.png"/><Relationship Id="rId4" Type="http://schemas.openxmlformats.org/officeDocument/2006/relationships/image" Target="../media/image1068.png"/><Relationship Id="rId9" Type="http://schemas.openxmlformats.org/officeDocument/2006/relationships/image" Target="../media/image1073.svg"/><Relationship Id="rId14" Type="http://schemas.openxmlformats.org/officeDocument/2006/relationships/image" Target="../media/image1078.pn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8" Type="http://schemas.openxmlformats.org/officeDocument/2006/relationships/image" Target="../media/image1088.png"/><Relationship Id="rId13" Type="http://schemas.openxmlformats.org/officeDocument/2006/relationships/image" Target="../media/image1093.svg"/><Relationship Id="rId3" Type="http://schemas.openxmlformats.org/officeDocument/2006/relationships/image" Target="../media/image1083.svg"/><Relationship Id="rId7" Type="http://schemas.openxmlformats.org/officeDocument/2006/relationships/image" Target="../media/image1087.svg"/><Relationship Id="rId12" Type="http://schemas.openxmlformats.org/officeDocument/2006/relationships/image" Target="../media/image1092.png"/><Relationship Id="rId2" Type="http://schemas.openxmlformats.org/officeDocument/2006/relationships/image" Target="../media/image1082.png"/><Relationship Id="rId1" Type="http://schemas.openxmlformats.org/officeDocument/2006/relationships/slideLayout" Target="../slideLayouts/slideLayout19.xml"/><Relationship Id="rId6" Type="http://schemas.openxmlformats.org/officeDocument/2006/relationships/image" Target="../media/image1086.png"/><Relationship Id="rId11" Type="http://schemas.openxmlformats.org/officeDocument/2006/relationships/image" Target="../media/image1091.svg"/><Relationship Id="rId5" Type="http://schemas.openxmlformats.org/officeDocument/2006/relationships/image" Target="../media/image1085.svg"/><Relationship Id="rId15" Type="http://schemas.openxmlformats.org/officeDocument/2006/relationships/image" Target="../media/image1095.svg"/><Relationship Id="rId10" Type="http://schemas.openxmlformats.org/officeDocument/2006/relationships/image" Target="../media/image1090.png"/><Relationship Id="rId4" Type="http://schemas.openxmlformats.org/officeDocument/2006/relationships/image" Target="../media/image1084.png"/><Relationship Id="rId9" Type="http://schemas.openxmlformats.org/officeDocument/2006/relationships/image" Target="../media/image1089.svg"/><Relationship Id="rId14" Type="http://schemas.openxmlformats.org/officeDocument/2006/relationships/image" Target="../media/image1094.png"/></Relationships>
</file>

<file path=ppt/slides/_rels/slide111.xml.rels><?xml version="1.0" encoding="UTF-8" standalone="yes"?>
<Relationships xmlns="http://schemas.openxmlformats.org/package/2006/relationships"><Relationship Id="rId8" Type="http://schemas.openxmlformats.org/officeDocument/2006/relationships/image" Target="../media/image1101.svg"/><Relationship Id="rId3" Type="http://schemas.openxmlformats.org/officeDocument/2006/relationships/image" Target="../media/image1096.png"/><Relationship Id="rId7" Type="http://schemas.openxmlformats.org/officeDocument/2006/relationships/image" Target="../media/image1100.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099.svg"/><Relationship Id="rId5" Type="http://schemas.openxmlformats.org/officeDocument/2006/relationships/image" Target="../media/image1098.png"/><Relationship Id="rId10" Type="http://schemas.openxmlformats.org/officeDocument/2006/relationships/image" Target="../media/image1103.svg"/><Relationship Id="rId4" Type="http://schemas.openxmlformats.org/officeDocument/2006/relationships/image" Target="../media/image1097.svg"/><Relationship Id="rId9" Type="http://schemas.openxmlformats.org/officeDocument/2006/relationships/image" Target="../media/image1102.png"/></Relationships>
</file>

<file path=ppt/slides/_rels/slide112.xml.rels><?xml version="1.0" encoding="UTF-8" standalone="yes"?>
<Relationships xmlns="http://schemas.openxmlformats.org/package/2006/relationships"><Relationship Id="rId8" Type="http://schemas.openxmlformats.org/officeDocument/2006/relationships/image" Target="../media/image1109.svg"/><Relationship Id="rId3" Type="http://schemas.openxmlformats.org/officeDocument/2006/relationships/image" Target="../media/image1104.png"/><Relationship Id="rId7" Type="http://schemas.openxmlformats.org/officeDocument/2006/relationships/image" Target="../media/image1108.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1107.svg"/><Relationship Id="rId5" Type="http://schemas.openxmlformats.org/officeDocument/2006/relationships/image" Target="../media/image1106.png"/><Relationship Id="rId10" Type="http://schemas.openxmlformats.org/officeDocument/2006/relationships/image" Target="../media/image1111.svg"/><Relationship Id="rId4" Type="http://schemas.openxmlformats.org/officeDocument/2006/relationships/image" Target="../media/image1105.svg"/><Relationship Id="rId9" Type="http://schemas.openxmlformats.org/officeDocument/2006/relationships/image" Target="../media/image1110.png"/></Relationships>
</file>

<file path=ppt/slides/_rels/slide113.xml.rels><?xml version="1.0" encoding="UTF-8" standalone="yes"?>
<Relationships xmlns="http://schemas.openxmlformats.org/package/2006/relationships"><Relationship Id="rId8" Type="http://schemas.openxmlformats.org/officeDocument/2006/relationships/image" Target="../media/image1117.svg"/><Relationship Id="rId3" Type="http://schemas.openxmlformats.org/officeDocument/2006/relationships/image" Target="../media/image1112.png"/><Relationship Id="rId7" Type="http://schemas.openxmlformats.org/officeDocument/2006/relationships/image" Target="../media/image1116.pn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1115.svg"/><Relationship Id="rId5" Type="http://schemas.openxmlformats.org/officeDocument/2006/relationships/image" Target="../media/image1114.png"/><Relationship Id="rId4" Type="http://schemas.openxmlformats.org/officeDocument/2006/relationships/image" Target="../media/image1113.svg"/></Relationships>
</file>

<file path=ppt/slides/_rels/slide114.xml.rels><?xml version="1.0" encoding="UTF-8" standalone="yes"?>
<Relationships xmlns="http://schemas.openxmlformats.org/package/2006/relationships"><Relationship Id="rId3" Type="http://schemas.openxmlformats.org/officeDocument/2006/relationships/image" Target="../media/image1119.svg"/><Relationship Id="rId2" Type="http://schemas.openxmlformats.org/officeDocument/2006/relationships/image" Target="../media/image1118.png"/><Relationship Id="rId1" Type="http://schemas.openxmlformats.org/officeDocument/2006/relationships/slideLayout" Target="../slideLayouts/slideLayout26.xml"/></Relationships>
</file>

<file path=ppt/slides/_rels/slide115.xml.rels><?xml version="1.0" encoding="UTF-8" standalone="yes"?>
<Relationships xmlns="http://schemas.openxmlformats.org/package/2006/relationships"><Relationship Id="rId8" Type="http://schemas.openxmlformats.org/officeDocument/2006/relationships/image" Target="../media/image1126.png"/><Relationship Id="rId13" Type="http://schemas.openxmlformats.org/officeDocument/2006/relationships/image" Target="../media/image1131.svg"/><Relationship Id="rId3" Type="http://schemas.openxmlformats.org/officeDocument/2006/relationships/image" Target="../media/image1121.svg"/><Relationship Id="rId7" Type="http://schemas.openxmlformats.org/officeDocument/2006/relationships/image" Target="../media/image1125.svg"/><Relationship Id="rId12" Type="http://schemas.openxmlformats.org/officeDocument/2006/relationships/image" Target="../media/image1130.png"/><Relationship Id="rId2" Type="http://schemas.openxmlformats.org/officeDocument/2006/relationships/image" Target="../media/image1120.png"/><Relationship Id="rId1" Type="http://schemas.openxmlformats.org/officeDocument/2006/relationships/slideLayout" Target="../slideLayouts/slideLayout27.xml"/><Relationship Id="rId6" Type="http://schemas.openxmlformats.org/officeDocument/2006/relationships/image" Target="../media/image1124.png"/><Relationship Id="rId11" Type="http://schemas.openxmlformats.org/officeDocument/2006/relationships/image" Target="../media/image1129.svg"/><Relationship Id="rId5" Type="http://schemas.openxmlformats.org/officeDocument/2006/relationships/image" Target="../media/image1123.svg"/><Relationship Id="rId10" Type="http://schemas.openxmlformats.org/officeDocument/2006/relationships/image" Target="../media/image1128.png"/><Relationship Id="rId4" Type="http://schemas.openxmlformats.org/officeDocument/2006/relationships/image" Target="../media/image1122.png"/><Relationship Id="rId9" Type="http://schemas.openxmlformats.org/officeDocument/2006/relationships/image" Target="../media/image1127.svg"/></Relationships>
</file>

<file path=ppt/slides/_rels/slide116.xml.rels><?xml version="1.0" encoding="UTF-8" standalone="yes"?>
<Relationships xmlns="http://schemas.openxmlformats.org/package/2006/relationships"><Relationship Id="rId8" Type="http://schemas.openxmlformats.org/officeDocument/2006/relationships/image" Target="../media/image1138.png"/><Relationship Id="rId3" Type="http://schemas.openxmlformats.org/officeDocument/2006/relationships/image" Target="../media/image1133.svg"/><Relationship Id="rId7" Type="http://schemas.openxmlformats.org/officeDocument/2006/relationships/image" Target="../media/image1137.svg"/><Relationship Id="rId2" Type="http://schemas.openxmlformats.org/officeDocument/2006/relationships/image" Target="../media/image1132.png"/><Relationship Id="rId1" Type="http://schemas.openxmlformats.org/officeDocument/2006/relationships/slideLayout" Target="../slideLayouts/slideLayout27.xml"/><Relationship Id="rId6" Type="http://schemas.openxmlformats.org/officeDocument/2006/relationships/image" Target="../media/image1136.png"/><Relationship Id="rId5" Type="http://schemas.openxmlformats.org/officeDocument/2006/relationships/image" Target="../media/image1135.svg"/><Relationship Id="rId4" Type="http://schemas.openxmlformats.org/officeDocument/2006/relationships/image" Target="../media/image1134.png"/><Relationship Id="rId9" Type="http://schemas.openxmlformats.org/officeDocument/2006/relationships/image" Target="../media/image1139.svg"/></Relationships>
</file>

<file path=ppt/slides/_rels/slide117.xml.rels><?xml version="1.0" encoding="UTF-8" standalone="yes"?>
<Relationships xmlns="http://schemas.openxmlformats.org/package/2006/relationships"><Relationship Id="rId3" Type="http://schemas.openxmlformats.org/officeDocument/2006/relationships/image" Target="../media/image1141.svg"/><Relationship Id="rId2" Type="http://schemas.openxmlformats.org/officeDocument/2006/relationships/image" Target="../media/image1140.png"/><Relationship Id="rId1" Type="http://schemas.openxmlformats.org/officeDocument/2006/relationships/slideLayout" Target="../slideLayouts/slideLayout27.xml"/><Relationship Id="rId6" Type="http://schemas.openxmlformats.org/officeDocument/2006/relationships/image" Target="../media/image1144.svg"/><Relationship Id="rId5" Type="http://schemas.openxmlformats.org/officeDocument/2006/relationships/image" Target="../media/image1143.svg"/><Relationship Id="rId4" Type="http://schemas.openxmlformats.org/officeDocument/2006/relationships/image" Target="../media/image1142.svg"/></Relationships>
</file>

<file path=ppt/slides/_rels/slide118.xml.rels><?xml version="1.0" encoding="UTF-8" standalone="yes"?>
<Relationships xmlns="http://schemas.openxmlformats.org/package/2006/relationships"><Relationship Id="rId8" Type="http://schemas.openxmlformats.org/officeDocument/2006/relationships/image" Target="../media/image1150.png"/><Relationship Id="rId3" Type="http://schemas.openxmlformats.org/officeDocument/2006/relationships/image" Target="../media/image1145.svg"/><Relationship Id="rId7" Type="http://schemas.openxmlformats.org/officeDocument/2006/relationships/image" Target="../media/image1149.svg"/><Relationship Id="rId2" Type="http://schemas.openxmlformats.org/officeDocument/2006/relationships/image" Target="../media/image1140.png"/><Relationship Id="rId1" Type="http://schemas.openxmlformats.org/officeDocument/2006/relationships/slideLayout" Target="../slideLayouts/slideLayout27.xml"/><Relationship Id="rId6" Type="http://schemas.openxmlformats.org/officeDocument/2006/relationships/image" Target="../media/image1148.png"/><Relationship Id="rId5" Type="http://schemas.openxmlformats.org/officeDocument/2006/relationships/image" Target="../media/image1147.svg"/><Relationship Id="rId4" Type="http://schemas.openxmlformats.org/officeDocument/2006/relationships/image" Target="../media/image1146.png"/><Relationship Id="rId9" Type="http://schemas.openxmlformats.org/officeDocument/2006/relationships/image" Target="../media/image1151.svg"/></Relationships>
</file>

<file path=ppt/slides/_rels/slide119.xml.rels><?xml version="1.0" encoding="UTF-8" standalone="yes"?>
<Relationships xmlns="http://schemas.openxmlformats.org/package/2006/relationships"><Relationship Id="rId8" Type="http://schemas.openxmlformats.org/officeDocument/2006/relationships/image" Target="../media/image1158.png"/><Relationship Id="rId3" Type="http://schemas.openxmlformats.org/officeDocument/2006/relationships/image" Target="../media/image1153.svg"/><Relationship Id="rId7" Type="http://schemas.openxmlformats.org/officeDocument/2006/relationships/image" Target="../media/image1157.svg"/><Relationship Id="rId2" Type="http://schemas.openxmlformats.org/officeDocument/2006/relationships/image" Target="../media/image1152.png"/><Relationship Id="rId1" Type="http://schemas.openxmlformats.org/officeDocument/2006/relationships/slideLayout" Target="../slideLayouts/slideLayout27.xml"/><Relationship Id="rId6" Type="http://schemas.openxmlformats.org/officeDocument/2006/relationships/image" Target="../media/image1156.png"/><Relationship Id="rId5" Type="http://schemas.openxmlformats.org/officeDocument/2006/relationships/image" Target="../media/image1155.svg"/><Relationship Id="rId4" Type="http://schemas.openxmlformats.org/officeDocument/2006/relationships/image" Target="../media/image1154.png"/><Relationship Id="rId9" Type="http://schemas.openxmlformats.org/officeDocument/2006/relationships/image" Target="../media/image1159.sv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image" Target="../media/image1161.svg"/><Relationship Id="rId2" Type="http://schemas.openxmlformats.org/officeDocument/2006/relationships/image" Target="../media/image1160.png"/><Relationship Id="rId1" Type="http://schemas.openxmlformats.org/officeDocument/2006/relationships/slideLayout" Target="../slideLayouts/slideLayout27.xml"/><Relationship Id="rId5" Type="http://schemas.openxmlformats.org/officeDocument/2006/relationships/image" Target="../media/image1163.svg"/><Relationship Id="rId4" Type="http://schemas.openxmlformats.org/officeDocument/2006/relationships/image" Target="../media/image1162.png"/></Relationships>
</file>

<file path=ppt/slides/_rels/slide121.xml.rels><?xml version="1.0" encoding="UTF-8" standalone="yes"?>
<Relationships xmlns="http://schemas.openxmlformats.org/package/2006/relationships"><Relationship Id="rId3" Type="http://schemas.openxmlformats.org/officeDocument/2006/relationships/image" Target="../media/image1165.svg"/><Relationship Id="rId2" Type="http://schemas.openxmlformats.org/officeDocument/2006/relationships/image" Target="../media/image1164.png"/><Relationship Id="rId1" Type="http://schemas.openxmlformats.org/officeDocument/2006/relationships/slideLayout" Target="../slideLayouts/slideLayout34.xml"/></Relationships>
</file>

<file path=ppt/slides/_rels/slide122.xml.rels><?xml version="1.0" encoding="UTF-8" standalone="yes"?>
<Relationships xmlns="http://schemas.openxmlformats.org/package/2006/relationships"><Relationship Id="rId13" Type="http://schemas.openxmlformats.org/officeDocument/2006/relationships/image" Target="../media/image1177.svg"/><Relationship Id="rId18" Type="http://schemas.openxmlformats.org/officeDocument/2006/relationships/image" Target="../media/image1182.png"/><Relationship Id="rId26" Type="http://schemas.openxmlformats.org/officeDocument/2006/relationships/image" Target="../media/image1190.png"/><Relationship Id="rId3" Type="http://schemas.openxmlformats.org/officeDocument/2006/relationships/image" Target="../media/image1167.svg"/><Relationship Id="rId21" Type="http://schemas.openxmlformats.org/officeDocument/2006/relationships/image" Target="../media/image1185.svg"/><Relationship Id="rId7" Type="http://schemas.openxmlformats.org/officeDocument/2006/relationships/image" Target="../media/image1171.svg"/><Relationship Id="rId12" Type="http://schemas.openxmlformats.org/officeDocument/2006/relationships/image" Target="../media/image1176.png"/><Relationship Id="rId17" Type="http://schemas.openxmlformats.org/officeDocument/2006/relationships/image" Target="../media/image1181.svg"/><Relationship Id="rId25" Type="http://schemas.openxmlformats.org/officeDocument/2006/relationships/image" Target="../media/image1189.svg"/><Relationship Id="rId33" Type="http://schemas.openxmlformats.org/officeDocument/2006/relationships/image" Target="../media/image1197.svg"/><Relationship Id="rId2" Type="http://schemas.openxmlformats.org/officeDocument/2006/relationships/image" Target="../media/image1166.png"/><Relationship Id="rId16" Type="http://schemas.openxmlformats.org/officeDocument/2006/relationships/image" Target="../media/image1180.png"/><Relationship Id="rId20" Type="http://schemas.openxmlformats.org/officeDocument/2006/relationships/image" Target="../media/image1184.png"/><Relationship Id="rId29" Type="http://schemas.openxmlformats.org/officeDocument/2006/relationships/image" Target="../media/image1193.svg"/><Relationship Id="rId1" Type="http://schemas.openxmlformats.org/officeDocument/2006/relationships/slideLayout" Target="../slideLayouts/slideLayout35.xml"/><Relationship Id="rId6" Type="http://schemas.openxmlformats.org/officeDocument/2006/relationships/image" Target="../media/image1170.png"/><Relationship Id="rId11" Type="http://schemas.openxmlformats.org/officeDocument/2006/relationships/image" Target="../media/image1175.svg"/><Relationship Id="rId24" Type="http://schemas.openxmlformats.org/officeDocument/2006/relationships/image" Target="../media/image1188.png"/><Relationship Id="rId32" Type="http://schemas.openxmlformats.org/officeDocument/2006/relationships/image" Target="../media/image1196.png"/><Relationship Id="rId5" Type="http://schemas.openxmlformats.org/officeDocument/2006/relationships/image" Target="../media/image1169.svg"/><Relationship Id="rId15" Type="http://schemas.openxmlformats.org/officeDocument/2006/relationships/image" Target="../media/image1179.svg"/><Relationship Id="rId23" Type="http://schemas.openxmlformats.org/officeDocument/2006/relationships/image" Target="../media/image1187.svg"/><Relationship Id="rId28" Type="http://schemas.openxmlformats.org/officeDocument/2006/relationships/image" Target="../media/image1192.png"/><Relationship Id="rId10" Type="http://schemas.openxmlformats.org/officeDocument/2006/relationships/image" Target="../media/image1174.png"/><Relationship Id="rId19" Type="http://schemas.openxmlformats.org/officeDocument/2006/relationships/image" Target="../media/image1183.svg"/><Relationship Id="rId31" Type="http://schemas.openxmlformats.org/officeDocument/2006/relationships/image" Target="../media/image1195.svg"/><Relationship Id="rId4" Type="http://schemas.openxmlformats.org/officeDocument/2006/relationships/image" Target="../media/image1168.png"/><Relationship Id="rId9" Type="http://schemas.openxmlformats.org/officeDocument/2006/relationships/image" Target="../media/image1173.svg"/><Relationship Id="rId14" Type="http://schemas.openxmlformats.org/officeDocument/2006/relationships/image" Target="../media/image1178.png"/><Relationship Id="rId22" Type="http://schemas.openxmlformats.org/officeDocument/2006/relationships/image" Target="../media/image1186.png"/><Relationship Id="rId27" Type="http://schemas.openxmlformats.org/officeDocument/2006/relationships/image" Target="../media/image1191.svg"/><Relationship Id="rId30" Type="http://schemas.openxmlformats.org/officeDocument/2006/relationships/image" Target="../media/image1194.png"/><Relationship Id="rId8" Type="http://schemas.openxmlformats.org/officeDocument/2006/relationships/image" Target="../media/image1172.png"/></Relationships>
</file>

<file path=ppt/slides/_rels/slide123.xml.rels><?xml version="1.0" encoding="UTF-8" standalone="yes"?>
<Relationships xmlns="http://schemas.openxmlformats.org/package/2006/relationships"><Relationship Id="rId8" Type="http://schemas.openxmlformats.org/officeDocument/2006/relationships/image" Target="../media/image1204.png"/><Relationship Id="rId13" Type="http://schemas.openxmlformats.org/officeDocument/2006/relationships/image" Target="../media/image1209.svg"/><Relationship Id="rId3" Type="http://schemas.openxmlformats.org/officeDocument/2006/relationships/image" Target="../media/image1199.svg"/><Relationship Id="rId7" Type="http://schemas.openxmlformats.org/officeDocument/2006/relationships/image" Target="../media/image1203.svg"/><Relationship Id="rId12" Type="http://schemas.openxmlformats.org/officeDocument/2006/relationships/image" Target="../media/image1208.png"/><Relationship Id="rId17" Type="http://schemas.openxmlformats.org/officeDocument/2006/relationships/image" Target="../media/image1213.svg"/><Relationship Id="rId2" Type="http://schemas.openxmlformats.org/officeDocument/2006/relationships/image" Target="../media/image1198.png"/><Relationship Id="rId16" Type="http://schemas.openxmlformats.org/officeDocument/2006/relationships/image" Target="../media/image1212.png"/><Relationship Id="rId1" Type="http://schemas.openxmlformats.org/officeDocument/2006/relationships/slideLayout" Target="../slideLayouts/slideLayout35.xml"/><Relationship Id="rId6" Type="http://schemas.openxmlformats.org/officeDocument/2006/relationships/image" Target="../media/image1202.png"/><Relationship Id="rId11" Type="http://schemas.openxmlformats.org/officeDocument/2006/relationships/image" Target="../media/image1207.svg"/><Relationship Id="rId5" Type="http://schemas.openxmlformats.org/officeDocument/2006/relationships/image" Target="../media/image1201.svg"/><Relationship Id="rId15" Type="http://schemas.openxmlformats.org/officeDocument/2006/relationships/image" Target="../media/image1211.svg"/><Relationship Id="rId10" Type="http://schemas.openxmlformats.org/officeDocument/2006/relationships/image" Target="../media/image1206.png"/><Relationship Id="rId4" Type="http://schemas.openxmlformats.org/officeDocument/2006/relationships/image" Target="../media/image1200.png"/><Relationship Id="rId9" Type="http://schemas.openxmlformats.org/officeDocument/2006/relationships/image" Target="../media/image1205.svg"/><Relationship Id="rId14" Type="http://schemas.openxmlformats.org/officeDocument/2006/relationships/image" Target="../media/image1210.png"/></Relationships>
</file>

<file path=ppt/slides/_rels/slide124.xml.rels><?xml version="1.0" encoding="UTF-8" standalone="yes"?>
<Relationships xmlns="http://schemas.openxmlformats.org/package/2006/relationships"><Relationship Id="rId3" Type="http://schemas.openxmlformats.org/officeDocument/2006/relationships/image" Target="../media/image1215.svg"/><Relationship Id="rId2" Type="http://schemas.openxmlformats.org/officeDocument/2006/relationships/image" Target="../media/image1214.png"/><Relationship Id="rId1" Type="http://schemas.openxmlformats.org/officeDocument/2006/relationships/slideLayout" Target="../slideLayouts/slideLayout35.xml"/><Relationship Id="rId5" Type="http://schemas.openxmlformats.org/officeDocument/2006/relationships/image" Target="../media/image1217.svg"/><Relationship Id="rId4" Type="http://schemas.openxmlformats.org/officeDocument/2006/relationships/image" Target="../media/image1216.png"/></Relationships>
</file>

<file path=ppt/slides/_rels/slide125.xml.rels><?xml version="1.0" encoding="UTF-8" standalone="yes"?>
<Relationships xmlns="http://schemas.openxmlformats.org/package/2006/relationships"><Relationship Id="rId3" Type="http://schemas.openxmlformats.org/officeDocument/2006/relationships/image" Target="../media/image1219.svg"/><Relationship Id="rId2" Type="http://schemas.openxmlformats.org/officeDocument/2006/relationships/image" Target="../media/image1218.png"/><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8" Type="http://schemas.openxmlformats.org/officeDocument/2006/relationships/image" Target="../media/image1226.png"/><Relationship Id="rId13" Type="http://schemas.openxmlformats.org/officeDocument/2006/relationships/image" Target="../media/image1231.svg"/><Relationship Id="rId18" Type="http://schemas.openxmlformats.org/officeDocument/2006/relationships/image" Target="../media/image1236.png"/><Relationship Id="rId26" Type="http://schemas.openxmlformats.org/officeDocument/2006/relationships/image" Target="../media/image1244.png"/><Relationship Id="rId3" Type="http://schemas.openxmlformats.org/officeDocument/2006/relationships/image" Target="../media/image1221.svg"/><Relationship Id="rId21" Type="http://schemas.openxmlformats.org/officeDocument/2006/relationships/image" Target="../media/image1239.svg"/><Relationship Id="rId7" Type="http://schemas.openxmlformats.org/officeDocument/2006/relationships/image" Target="../media/image1225.svg"/><Relationship Id="rId12" Type="http://schemas.openxmlformats.org/officeDocument/2006/relationships/image" Target="../media/image1230.png"/><Relationship Id="rId17" Type="http://schemas.openxmlformats.org/officeDocument/2006/relationships/image" Target="../media/image1235.svg"/><Relationship Id="rId25" Type="http://schemas.openxmlformats.org/officeDocument/2006/relationships/image" Target="../media/image1243.svg"/><Relationship Id="rId2" Type="http://schemas.openxmlformats.org/officeDocument/2006/relationships/image" Target="../media/image1220.png"/><Relationship Id="rId16" Type="http://schemas.openxmlformats.org/officeDocument/2006/relationships/image" Target="../media/image1234.png"/><Relationship Id="rId20" Type="http://schemas.openxmlformats.org/officeDocument/2006/relationships/image" Target="../media/image1238.png"/><Relationship Id="rId29" Type="http://schemas.openxmlformats.org/officeDocument/2006/relationships/image" Target="../media/image1247.svg"/><Relationship Id="rId1" Type="http://schemas.openxmlformats.org/officeDocument/2006/relationships/slideLayout" Target="../slideLayouts/slideLayout16.xml"/><Relationship Id="rId6" Type="http://schemas.openxmlformats.org/officeDocument/2006/relationships/image" Target="../media/image1224.png"/><Relationship Id="rId11" Type="http://schemas.openxmlformats.org/officeDocument/2006/relationships/image" Target="../media/image1229.svg"/><Relationship Id="rId24" Type="http://schemas.openxmlformats.org/officeDocument/2006/relationships/image" Target="../media/image1242.png"/><Relationship Id="rId5" Type="http://schemas.openxmlformats.org/officeDocument/2006/relationships/image" Target="../media/image1223.svg"/><Relationship Id="rId15" Type="http://schemas.openxmlformats.org/officeDocument/2006/relationships/image" Target="../media/image1233.svg"/><Relationship Id="rId23" Type="http://schemas.openxmlformats.org/officeDocument/2006/relationships/image" Target="../media/image1241.svg"/><Relationship Id="rId28" Type="http://schemas.openxmlformats.org/officeDocument/2006/relationships/image" Target="../media/image1246.png"/><Relationship Id="rId10" Type="http://schemas.openxmlformats.org/officeDocument/2006/relationships/image" Target="../media/image1228.png"/><Relationship Id="rId19" Type="http://schemas.openxmlformats.org/officeDocument/2006/relationships/image" Target="../media/image1237.svg"/><Relationship Id="rId31" Type="http://schemas.openxmlformats.org/officeDocument/2006/relationships/image" Target="../media/image1249.svg"/><Relationship Id="rId4" Type="http://schemas.openxmlformats.org/officeDocument/2006/relationships/image" Target="../media/image1222.png"/><Relationship Id="rId9" Type="http://schemas.openxmlformats.org/officeDocument/2006/relationships/image" Target="../media/image1227.svg"/><Relationship Id="rId14" Type="http://schemas.openxmlformats.org/officeDocument/2006/relationships/image" Target="../media/image1232.png"/><Relationship Id="rId22" Type="http://schemas.openxmlformats.org/officeDocument/2006/relationships/image" Target="../media/image1240.png"/><Relationship Id="rId27" Type="http://schemas.openxmlformats.org/officeDocument/2006/relationships/image" Target="../media/image1245.svg"/><Relationship Id="rId30" Type="http://schemas.openxmlformats.org/officeDocument/2006/relationships/image" Target="../media/image1248.png"/></Relationships>
</file>

<file path=ppt/slides/_rels/slide127.xml.rels><?xml version="1.0" encoding="UTF-8" standalone="yes"?>
<Relationships xmlns="http://schemas.openxmlformats.org/package/2006/relationships"><Relationship Id="rId13" Type="http://schemas.openxmlformats.org/officeDocument/2006/relationships/image" Target="../media/image1259.svg"/><Relationship Id="rId18" Type="http://schemas.openxmlformats.org/officeDocument/2006/relationships/image" Target="../media/image22.png"/><Relationship Id="rId26" Type="http://schemas.openxmlformats.org/officeDocument/2006/relationships/image" Target="../media/image1270.png"/><Relationship Id="rId21" Type="http://schemas.openxmlformats.org/officeDocument/2006/relationships/image" Target="../media/image1265.svg"/><Relationship Id="rId34" Type="http://schemas.openxmlformats.org/officeDocument/2006/relationships/image" Target="../media/image1278.png"/><Relationship Id="rId7" Type="http://schemas.openxmlformats.org/officeDocument/2006/relationships/image" Target="../media/image42.svg"/><Relationship Id="rId12" Type="http://schemas.openxmlformats.org/officeDocument/2006/relationships/image" Target="../media/image1258.png"/><Relationship Id="rId17" Type="http://schemas.openxmlformats.org/officeDocument/2006/relationships/image" Target="../media/image1263.svg"/><Relationship Id="rId25" Type="http://schemas.openxmlformats.org/officeDocument/2006/relationships/image" Target="../media/image1269.svg"/><Relationship Id="rId33" Type="http://schemas.openxmlformats.org/officeDocument/2006/relationships/image" Target="../media/image1277.svg"/><Relationship Id="rId2" Type="http://schemas.openxmlformats.org/officeDocument/2006/relationships/image" Target="../media/image1250.png"/><Relationship Id="rId16" Type="http://schemas.openxmlformats.org/officeDocument/2006/relationships/image" Target="../media/image1262.png"/><Relationship Id="rId20" Type="http://schemas.openxmlformats.org/officeDocument/2006/relationships/image" Target="../media/image1264.png"/><Relationship Id="rId29" Type="http://schemas.openxmlformats.org/officeDocument/2006/relationships/image" Target="../media/image1273.svg"/><Relationship Id="rId1" Type="http://schemas.openxmlformats.org/officeDocument/2006/relationships/slideLayout" Target="../slideLayouts/slideLayout16.xml"/><Relationship Id="rId6" Type="http://schemas.openxmlformats.org/officeDocument/2006/relationships/image" Target="../media/image41.png"/><Relationship Id="rId11" Type="http://schemas.openxmlformats.org/officeDocument/2006/relationships/image" Target="../media/image1257.svg"/><Relationship Id="rId24" Type="http://schemas.openxmlformats.org/officeDocument/2006/relationships/image" Target="../media/image1268.png"/><Relationship Id="rId32" Type="http://schemas.openxmlformats.org/officeDocument/2006/relationships/image" Target="../media/image1276.png"/><Relationship Id="rId37" Type="http://schemas.openxmlformats.org/officeDocument/2006/relationships/image" Target="../media/image1281.svg"/><Relationship Id="rId5" Type="http://schemas.openxmlformats.org/officeDocument/2006/relationships/image" Target="../media/image1253.svg"/><Relationship Id="rId15" Type="http://schemas.openxmlformats.org/officeDocument/2006/relationships/image" Target="../media/image1261.svg"/><Relationship Id="rId23" Type="http://schemas.openxmlformats.org/officeDocument/2006/relationships/image" Target="../media/image1267.svg"/><Relationship Id="rId28" Type="http://schemas.openxmlformats.org/officeDocument/2006/relationships/image" Target="../media/image1272.png"/><Relationship Id="rId36" Type="http://schemas.openxmlformats.org/officeDocument/2006/relationships/image" Target="../media/image1280.png"/><Relationship Id="rId10" Type="http://schemas.openxmlformats.org/officeDocument/2006/relationships/image" Target="../media/image1256.png"/><Relationship Id="rId19" Type="http://schemas.openxmlformats.org/officeDocument/2006/relationships/image" Target="../media/image23.svg"/><Relationship Id="rId31" Type="http://schemas.openxmlformats.org/officeDocument/2006/relationships/image" Target="../media/image1275.svg"/><Relationship Id="rId4" Type="http://schemas.openxmlformats.org/officeDocument/2006/relationships/image" Target="../media/image1252.png"/><Relationship Id="rId9" Type="http://schemas.openxmlformats.org/officeDocument/2006/relationships/image" Target="../media/image1255.svg"/><Relationship Id="rId14" Type="http://schemas.openxmlformats.org/officeDocument/2006/relationships/image" Target="../media/image1260.png"/><Relationship Id="rId22" Type="http://schemas.openxmlformats.org/officeDocument/2006/relationships/image" Target="../media/image1266.png"/><Relationship Id="rId27" Type="http://schemas.openxmlformats.org/officeDocument/2006/relationships/image" Target="../media/image1271.svg"/><Relationship Id="rId30" Type="http://schemas.openxmlformats.org/officeDocument/2006/relationships/image" Target="../media/image1274.png"/><Relationship Id="rId35" Type="http://schemas.openxmlformats.org/officeDocument/2006/relationships/image" Target="../media/image1279.svg"/><Relationship Id="rId8" Type="http://schemas.openxmlformats.org/officeDocument/2006/relationships/image" Target="../media/image1254.png"/><Relationship Id="rId3" Type="http://schemas.openxmlformats.org/officeDocument/2006/relationships/image" Target="../media/image1251.svg"/></Relationships>
</file>

<file path=ppt/slides/_rels/slide128.xml.rels><?xml version="1.0" encoding="UTF-8" standalone="yes"?>
<Relationships xmlns="http://schemas.openxmlformats.org/package/2006/relationships"><Relationship Id="rId8" Type="http://schemas.openxmlformats.org/officeDocument/2006/relationships/image" Target="../media/image1288.png"/><Relationship Id="rId13" Type="http://schemas.openxmlformats.org/officeDocument/2006/relationships/image" Target="../media/image1293.svg"/><Relationship Id="rId18" Type="http://schemas.openxmlformats.org/officeDocument/2006/relationships/image" Target="../media/image1298.png"/><Relationship Id="rId26" Type="http://schemas.openxmlformats.org/officeDocument/2006/relationships/image" Target="../media/image1306.png"/><Relationship Id="rId3" Type="http://schemas.openxmlformats.org/officeDocument/2006/relationships/image" Target="../media/image1283.svg"/><Relationship Id="rId21" Type="http://schemas.openxmlformats.org/officeDocument/2006/relationships/image" Target="../media/image1301.svg"/><Relationship Id="rId7" Type="http://schemas.openxmlformats.org/officeDocument/2006/relationships/image" Target="../media/image1287.svg"/><Relationship Id="rId12" Type="http://schemas.openxmlformats.org/officeDocument/2006/relationships/image" Target="../media/image1292.png"/><Relationship Id="rId17" Type="http://schemas.openxmlformats.org/officeDocument/2006/relationships/image" Target="../media/image1297.svg"/><Relationship Id="rId25" Type="http://schemas.openxmlformats.org/officeDocument/2006/relationships/image" Target="../media/image1305.svg"/><Relationship Id="rId2" Type="http://schemas.openxmlformats.org/officeDocument/2006/relationships/image" Target="../media/image1282.png"/><Relationship Id="rId16" Type="http://schemas.openxmlformats.org/officeDocument/2006/relationships/image" Target="../media/image1296.png"/><Relationship Id="rId20" Type="http://schemas.openxmlformats.org/officeDocument/2006/relationships/image" Target="../media/image1300.png"/><Relationship Id="rId1" Type="http://schemas.openxmlformats.org/officeDocument/2006/relationships/slideLayout" Target="../slideLayouts/slideLayout16.xml"/><Relationship Id="rId6" Type="http://schemas.openxmlformats.org/officeDocument/2006/relationships/image" Target="../media/image1286.png"/><Relationship Id="rId11" Type="http://schemas.openxmlformats.org/officeDocument/2006/relationships/image" Target="../media/image1291.svg"/><Relationship Id="rId24" Type="http://schemas.openxmlformats.org/officeDocument/2006/relationships/image" Target="../media/image1304.png"/><Relationship Id="rId5" Type="http://schemas.openxmlformats.org/officeDocument/2006/relationships/image" Target="../media/image1285.svg"/><Relationship Id="rId15" Type="http://schemas.openxmlformats.org/officeDocument/2006/relationships/image" Target="../media/image1295.svg"/><Relationship Id="rId23" Type="http://schemas.openxmlformats.org/officeDocument/2006/relationships/image" Target="../media/image1303.svg"/><Relationship Id="rId10" Type="http://schemas.openxmlformats.org/officeDocument/2006/relationships/image" Target="../media/image1290.png"/><Relationship Id="rId19" Type="http://schemas.openxmlformats.org/officeDocument/2006/relationships/image" Target="../media/image1299.svg"/><Relationship Id="rId4" Type="http://schemas.openxmlformats.org/officeDocument/2006/relationships/image" Target="../media/image1284.png"/><Relationship Id="rId9" Type="http://schemas.openxmlformats.org/officeDocument/2006/relationships/image" Target="../media/image1289.svg"/><Relationship Id="rId14" Type="http://schemas.openxmlformats.org/officeDocument/2006/relationships/image" Target="../media/image1294.png"/><Relationship Id="rId22" Type="http://schemas.openxmlformats.org/officeDocument/2006/relationships/image" Target="../media/image1302.png"/><Relationship Id="rId27" Type="http://schemas.openxmlformats.org/officeDocument/2006/relationships/image" Target="../media/image1307.svg"/></Relationships>
</file>

<file path=ppt/slides/_rels/slide129.xml.rels><?xml version="1.0" encoding="UTF-8" standalone="yes"?>
<Relationships xmlns="http://schemas.openxmlformats.org/package/2006/relationships"><Relationship Id="rId8" Type="http://schemas.openxmlformats.org/officeDocument/2006/relationships/image" Target="../media/image1314.png"/><Relationship Id="rId13" Type="http://schemas.openxmlformats.org/officeDocument/2006/relationships/image" Target="../media/image1319.svg"/><Relationship Id="rId3" Type="http://schemas.openxmlformats.org/officeDocument/2006/relationships/image" Target="../media/image1309.svg"/><Relationship Id="rId7" Type="http://schemas.openxmlformats.org/officeDocument/2006/relationships/image" Target="../media/image1313.svg"/><Relationship Id="rId12" Type="http://schemas.openxmlformats.org/officeDocument/2006/relationships/image" Target="../media/image1318.png"/><Relationship Id="rId17" Type="http://schemas.openxmlformats.org/officeDocument/2006/relationships/image" Target="../media/image1323.svg"/><Relationship Id="rId2" Type="http://schemas.openxmlformats.org/officeDocument/2006/relationships/image" Target="../media/image1308.png"/><Relationship Id="rId16" Type="http://schemas.openxmlformats.org/officeDocument/2006/relationships/image" Target="../media/image1322.png"/><Relationship Id="rId1" Type="http://schemas.openxmlformats.org/officeDocument/2006/relationships/slideLayout" Target="../slideLayouts/slideLayout16.xml"/><Relationship Id="rId6" Type="http://schemas.openxmlformats.org/officeDocument/2006/relationships/image" Target="../media/image1312.png"/><Relationship Id="rId11" Type="http://schemas.openxmlformats.org/officeDocument/2006/relationships/image" Target="../media/image1317.svg"/><Relationship Id="rId5" Type="http://schemas.openxmlformats.org/officeDocument/2006/relationships/image" Target="../media/image1311.svg"/><Relationship Id="rId15" Type="http://schemas.openxmlformats.org/officeDocument/2006/relationships/image" Target="../media/image1321.svg"/><Relationship Id="rId10" Type="http://schemas.openxmlformats.org/officeDocument/2006/relationships/image" Target="../media/image1316.png"/><Relationship Id="rId4" Type="http://schemas.openxmlformats.org/officeDocument/2006/relationships/image" Target="../media/image1310.png"/><Relationship Id="rId9" Type="http://schemas.openxmlformats.org/officeDocument/2006/relationships/image" Target="../media/image1315.svg"/><Relationship Id="rId14" Type="http://schemas.openxmlformats.org/officeDocument/2006/relationships/image" Target="../media/image13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8" Type="http://schemas.openxmlformats.org/officeDocument/2006/relationships/image" Target="../media/image1330.png"/><Relationship Id="rId13" Type="http://schemas.openxmlformats.org/officeDocument/2006/relationships/image" Target="../media/image1335.svg"/><Relationship Id="rId3" Type="http://schemas.openxmlformats.org/officeDocument/2006/relationships/image" Target="../media/image1325.svg"/><Relationship Id="rId7" Type="http://schemas.openxmlformats.org/officeDocument/2006/relationships/image" Target="../media/image1329.svg"/><Relationship Id="rId12" Type="http://schemas.openxmlformats.org/officeDocument/2006/relationships/image" Target="../media/image1334.png"/><Relationship Id="rId2" Type="http://schemas.openxmlformats.org/officeDocument/2006/relationships/image" Target="../media/image1324.png"/><Relationship Id="rId1" Type="http://schemas.openxmlformats.org/officeDocument/2006/relationships/slideLayout" Target="../slideLayouts/slideLayout16.xml"/><Relationship Id="rId6" Type="http://schemas.openxmlformats.org/officeDocument/2006/relationships/image" Target="../media/image1328.png"/><Relationship Id="rId11" Type="http://schemas.openxmlformats.org/officeDocument/2006/relationships/image" Target="../media/image1333.svg"/><Relationship Id="rId5" Type="http://schemas.openxmlformats.org/officeDocument/2006/relationships/image" Target="../media/image1327.svg"/><Relationship Id="rId15" Type="http://schemas.openxmlformats.org/officeDocument/2006/relationships/image" Target="../media/image1337.svg"/><Relationship Id="rId10" Type="http://schemas.openxmlformats.org/officeDocument/2006/relationships/image" Target="../media/image1332.png"/><Relationship Id="rId4" Type="http://schemas.openxmlformats.org/officeDocument/2006/relationships/image" Target="../media/image1326.png"/><Relationship Id="rId9" Type="http://schemas.openxmlformats.org/officeDocument/2006/relationships/image" Target="../media/image1331.svg"/><Relationship Id="rId14" Type="http://schemas.openxmlformats.org/officeDocument/2006/relationships/image" Target="../media/image1336.png"/></Relationships>
</file>

<file path=ppt/slides/_rels/slide131.xml.rels><?xml version="1.0" encoding="UTF-8" standalone="yes"?>
<Relationships xmlns="http://schemas.openxmlformats.org/package/2006/relationships"><Relationship Id="rId3" Type="http://schemas.openxmlformats.org/officeDocument/2006/relationships/image" Target="../media/image1339.svg"/><Relationship Id="rId7" Type="http://schemas.openxmlformats.org/officeDocument/2006/relationships/image" Target="../media/image1343.svg"/><Relationship Id="rId2" Type="http://schemas.openxmlformats.org/officeDocument/2006/relationships/image" Target="../media/image1338.png"/><Relationship Id="rId1" Type="http://schemas.openxmlformats.org/officeDocument/2006/relationships/slideLayout" Target="../slideLayouts/slideLayout16.xml"/><Relationship Id="rId6" Type="http://schemas.openxmlformats.org/officeDocument/2006/relationships/image" Target="../media/image1342.png"/><Relationship Id="rId5" Type="http://schemas.openxmlformats.org/officeDocument/2006/relationships/image" Target="../media/image1341.svg"/><Relationship Id="rId4" Type="http://schemas.openxmlformats.org/officeDocument/2006/relationships/image" Target="../media/image1340.png"/></Relationships>
</file>

<file path=ppt/slides/_rels/slide132.xml.rels><?xml version="1.0" encoding="UTF-8" standalone="yes"?>
<Relationships xmlns="http://schemas.openxmlformats.org/package/2006/relationships"><Relationship Id="rId3" Type="http://schemas.openxmlformats.org/officeDocument/2006/relationships/image" Target="../media/image1345.svg"/><Relationship Id="rId2" Type="http://schemas.openxmlformats.org/officeDocument/2006/relationships/image" Target="../media/image1344.png"/><Relationship Id="rId1" Type="http://schemas.openxmlformats.org/officeDocument/2006/relationships/slideLayout" Target="../slideLayouts/slideLayout26.xml"/></Relationships>
</file>

<file path=ppt/slides/_rels/slide133.xml.rels><?xml version="1.0" encoding="UTF-8" standalone="yes"?>
<Relationships xmlns="http://schemas.openxmlformats.org/package/2006/relationships"><Relationship Id="rId8" Type="http://schemas.openxmlformats.org/officeDocument/2006/relationships/image" Target="../media/image1352.png"/><Relationship Id="rId13" Type="http://schemas.openxmlformats.org/officeDocument/2006/relationships/image" Target="../media/image1357.svg"/><Relationship Id="rId18" Type="http://schemas.openxmlformats.org/officeDocument/2006/relationships/image" Target="../media/image1362.png"/><Relationship Id="rId26" Type="http://schemas.openxmlformats.org/officeDocument/2006/relationships/image" Target="../media/image1370.png"/><Relationship Id="rId3" Type="http://schemas.openxmlformats.org/officeDocument/2006/relationships/image" Target="../media/image1347.svg"/><Relationship Id="rId21" Type="http://schemas.openxmlformats.org/officeDocument/2006/relationships/image" Target="../media/image1365.svg"/><Relationship Id="rId7" Type="http://schemas.openxmlformats.org/officeDocument/2006/relationships/image" Target="../media/image1351.svg"/><Relationship Id="rId12" Type="http://schemas.openxmlformats.org/officeDocument/2006/relationships/image" Target="../media/image1356.png"/><Relationship Id="rId17" Type="http://schemas.openxmlformats.org/officeDocument/2006/relationships/image" Target="../media/image1361.svg"/><Relationship Id="rId25" Type="http://schemas.openxmlformats.org/officeDocument/2006/relationships/image" Target="../media/image1369.svg"/><Relationship Id="rId2" Type="http://schemas.openxmlformats.org/officeDocument/2006/relationships/image" Target="../media/image1346.png"/><Relationship Id="rId16" Type="http://schemas.openxmlformats.org/officeDocument/2006/relationships/image" Target="../media/image1360.png"/><Relationship Id="rId20" Type="http://schemas.openxmlformats.org/officeDocument/2006/relationships/image" Target="../media/image1364.png"/><Relationship Id="rId29" Type="http://schemas.openxmlformats.org/officeDocument/2006/relationships/image" Target="../media/image1373.svg"/><Relationship Id="rId1" Type="http://schemas.openxmlformats.org/officeDocument/2006/relationships/slideLayout" Target="../slideLayouts/slideLayout27.xml"/><Relationship Id="rId6" Type="http://schemas.openxmlformats.org/officeDocument/2006/relationships/image" Target="../media/image1350.png"/><Relationship Id="rId11" Type="http://schemas.openxmlformats.org/officeDocument/2006/relationships/image" Target="../media/image1355.svg"/><Relationship Id="rId24" Type="http://schemas.openxmlformats.org/officeDocument/2006/relationships/image" Target="../media/image1368.png"/><Relationship Id="rId5" Type="http://schemas.openxmlformats.org/officeDocument/2006/relationships/image" Target="../media/image1349.svg"/><Relationship Id="rId15" Type="http://schemas.openxmlformats.org/officeDocument/2006/relationships/image" Target="../media/image1359.svg"/><Relationship Id="rId23" Type="http://schemas.openxmlformats.org/officeDocument/2006/relationships/image" Target="../media/image1367.svg"/><Relationship Id="rId28" Type="http://schemas.openxmlformats.org/officeDocument/2006/relationships/image" Target="../media/image1372.png"/><Relationship Id="rId10" Type="http://schemas.openxmlformats.org/officeDocument/2006/relationships/image" Target="../media/image1354.png"/><Relationship Id="rId19" Type="http://schemas.openxmlformats.org/officeDocument/2006/relationships/image" Target="../media/image1363.svg"/><Relationship Id="rId4" Type="http://schemas.openxmlformats.org/officeDocument/2006/relationships/image" Target="../media/image1348.png"/><Relationship Id="rId9" Type="http://schemas.openxmlformats.org/officeDocument/2006/relationships/image" Target="../media/image1353.svg"/><Relationship Id="rId14" Type="http://schemas.openxmlformats.org/officeDocument/2006/relationships/image" Target="../media/image1358.png"/><Relationship Id="rId22" Type="http://schemas.openxmlformats.org/officeDocument/2006/relationships/image" Target="../media/image1366.png"/><Relationship Id="rId27" Type="http://schemas.openxmlformats.org/officeDocument/2006/relationships/image" Target="../media/image1371.svg"/></Relationships>
</file>

<file path=ppt/slides/_rels/slide134.xml.rels><?xml version="1.0" encoding="UTF-8" standalone="yes"?>
<Relationships xmlns="http://schemas.openxmlformats.org/package/2006/relationships"><Relationship Id="rId3" Type="http://schemas.openxmlformats.org/officeDocument/2006/relationships/image" Target="../media/image1375.svg"/><Relationship Id="rId2" Type="http://schemas.openxmlformats.org/officeDocument/2006/relationships/image" Target="../media/image1374.png"/><Relationship Id="rId1" Type="http://schemas.openxmlformats.org/officeDocument/2006/relationships/slideLayout" Target="../slideLayouts/slideLayout31.xml"/></Relationships>
</file>

<file path=ppt/slides/_rels/slide135.xml.rels><?xml version="1.0" encoding="UTF-8" standalone="yes"?>
<Relationships xmlns="http://schemas.openxmlformats.org/package/2006/relationships"><Relationship Id="rId3" Type="http://schemas.openxmlformats.org/officeDocument/2006/relationships/image" Target="../media/image1377.svg"/><Relationship Id="rId2" Type="http://schemas.openxmlformats.org/officeDocument/2006/relationships/image" Target="../media/image1376.png"/><Relationship Id="rId1" Type="http://schemas.openxmlformats.org/officeDocument/2006/relationships/slideLayout" Target="../slideLayouts/slideLayout3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79.svg"/><Relationship Id="rId2" Type="http://schemas.openxmlformats.org/officeDocument/2006/relationships/image" Target="../media/image1378.png"/><Relationship Id="rId1" Type="http://schemas.openxmlformats.org/officeDocument/2006/relationships/slideLayout" Target="../slideLayouts/slideLayout29.xml"/></Relationships>
</file>

<file path=ppt/slides/_rels/slide137.xml.rels><?xml version="1.0" encoding="UTF-8" standalone="yes"?>
<Relationships xmlns="http://schemas.openxmlformats.org/package/2006/relationships"><Relationship Id="rId8" Type="http://schemas.openxmlformats.org/officeDocument/2006/relationships/image" Target="../media/image1386.png"/><Relationship Id="rId3" Type="http://schemas.openxmlformats.org/officeDocument/2006/relationships/image" Target="../media/image1381.svg"/><Relationship Id="rId7" Type="http://schemas.openxmlformats.org/officeDocument/2006/relationships/image" Target="../media/image1385.svg"/><Relationship Id="rId2" Type="http://schemas.openxmlformats.org/officeDocument/2006/relationships/image" Target="../media/image1380.png"/><Relationship Id="rId1" Type="http://schemas.openxmlformats.org/officeDocument/2006/relationships/slideLayout" Target="../slideLayouts/slideLayout30.xml"/><Relationship Id="rId6" Type="http://schemas.openxmlformats.org/officeDocument/2006/relationships/image" Target="../media/image1384.png"/><Relationship Id="rId11" Type="http://schemas.openxmlformats.org/officeDocument/2006/relationships/image" Target="../media/image1389.svg"/><Relationship Id="rId5" Type="http://schemas.openxmlformats.org/officeDocument/2006/relationships/image" Target="../media/image1383.svg"/><Relationship Id="rId10" Type="http://schemas.openxmlformats.org/officeDocument/2006/relationships/image" Target="../media/image1388.png"/><Relationship Id="rId4" Type="http://schemas.openxmlformats.org/officeDocument/2006/relationships/image" Target="../media/image1382.png"/><Relationship Id="rId9" Type="http://schemas.openxmlformats.org/officeDocument/2006/relationships/image" Target="../media/image1387.svg"/></Relationships>
</file>

<file path=ppt/slides/_rels/slide138.xml.rels><?xml version="1.0" encoding="UTF-8" standalone="yes"?>
<Relationships xmlns="http://schemas.openxmlformats.org/package/2006/relationships"><Relationship Id="rId8" Type="http://schemas.openxmlformats.org/officeDocument/2006/relationships/image" Target="../media/image1396.png"/><Relationship Id="rId3" Type="http://schemas.openxmlformats.org/officeDocument/2006/relationships/image" Target="../media/image1391.svg"/><Relationship Id="rId7" Type="http://schemas.openxmlformats.org/officeDocument/2006/relationships/image" Target="../media/image1395.svg"/><Relationship Id="rId2" Type="http://schemas.openxmlformats.org/officeDocument/2006/relationships/image" Target="../media/image1390.png"/><Relationship Id="rId1" Type="http://schemas.openxmlformats.org/officeDocument/2006/relationships/slideLayout" Target="../slideLayouts/slideLayout30.xml"/><Relationship Id="rId6" Type="http://schemas.openxmlformats.org/officeDocument/2006/relationships/image" Target="../media/image1394.png"/><Relationship Id="rId11" Type="http://schemas.openxmlformats.org/officeDocument/2006/relationships/image" Target="../media/image1399.svg"/><Relationship Id="rId5" Type="http://schemas.openxmlformats.org/officeDocument/2006/relationships/image" Target="../media/image1393.svg"/><Relationship Id="rId10" Type="http://schemas.openxmlformats.org/officeDocument/2006/relationships/image" Target="../media/image1398.png"/><Relationship Id="rId4" Type="http://schemas.openxmlformats.org/officeDocument/2006/relationships/image" Target="../media/image1392.png"/><Relationship Id="rId9" Type="http://schemas.openxmlformats.org/officeDocument/2006/relationships/image" Target="../media/image1397.svg"/></Relationships>
</file>

<file path=ppt/slides/_rels/slide139.xml.rels><?xml version="1.0" encoding="UTF-8" standalone="yes"?>
<Relationships xmlns="http://schemas.openxmlformats.org/package/2006/relationships"><Relationship Id="rId13" Type="http://schemas.openxmlformats.org/officeDocument/2006/relationships/image" Target="../media/image1411.svg"/><Relationship Id="rId18" Type="http://schemas.openxmlformats.org/officeDocument/2006/relationships/image" Target="../media/image1414.png"/><Relationship Id="rId26" Type="http://schemas.openxmlformats.org/officeDocument/2006/relationships/image" Target="../media/image1422.png"/><Relationship Id="rId21" Type="http://schemas.openxmlformats.org/officeDocument/2006/relationships/image" Target="../media/image1417.svg"/><Relationship Id="rId34" Type="http://schemas.openxmlformats.org/officeDocument/2006/relationships/image" Target="../media/image1430.png"/><Relationship Id="rId7" Type="http://schemas.openxmlformats.org/officeDocument/2006/relationships/image" Target="../media/image1405.svg"/><Relationship Id="rId12" Type="http://schemas.openxmlformats.org/officeDocument/2006/relationships/image" Target="../media/image1410.png"/><Relationship Id="rId17" Type="http://schemas.openxmlformats.org/officeDocument/2006/relationships/image" Target="../media/image1413.svg"/><Relationship Id="rId25" Type="http://schemas.openxmlformats.org/officeDocument/2006/relationships/image" Target="../media/image1421.svg"/><Relationship Id="rId33" Type="http://schemas.openxmlformats.org/officeDocument/2006/relationships/image" Target="../media/image1429.svg"/><Relationship Id="rId2" Type="http://schemas.openxmlformats.org/officeDocument/2006/relationships/image" Target="../media/image1400.png"/><Relationship Id="rId16" Type="http://schemas.openxmlformats.org/officeDocument/2006/relationships/image" Target="../media/image1412.png"/><Relationship Id="rId20" Type="http://schemas.openxmlformats.org/officeDocument/2006/relationships/image" Target="../media/image1416.png"/><Relationship Id="rId29" Type="http://schemas.openxmlformats.org/officeDocument/2006/relationships/image" Target="../media/image1425.svg"/><Relationship Id="rId1" Type="http://schemas.openxmlformats.org/officeDocument/2006/relationships/slideLayout" Target="../slideLayouts/slideLayout30.xml"/><Relationship Id="rId6" Type="http://schemas.openxmlformats.org/officeDocument/2006/relationships/image" Target="../media/image1404.png"/><Relationship Id="rId11" Type="http://schemas.openxmlformats.org/officeDocument/2006/relationships/image" Target="../media/image1409.svg"/><Relationship Id="rId24" Type="http://schemas.openxmlformats.org/officeDocument/2006/relationships/image" Target="../media/image1420.png"/><Relationship Id="rId32" Type="http://schemas.openxmlformats.org/officeDocument/2006/relationships/image" Target="../media/image1428.png"/><Relationship Id="rId37" Type="http://schemas.openxmlformats.org/officeDocument/2006/relationships/image" Target="../media/image1433.svg"/><Relationship Id="rId5" Type="http://schemas.openxmlformats.org/officeDocument/2006/relationships/image" Target="../media/image1403.svg"/><Relationship Id="rId15" Type="http://schemas.openxmlformats.org/officeDocument/2006/relationships/image" Target="../media/image40.svg"/><Relationship Id="rId23" Type="http://schemas.openxmlformats.org/officeDocument/2006/relationships/image" Target="../media/image1419.svg"/><Relationship Id="rId28" Type="http://schemas.openxmlformats.org/officeDocument/2006/relationships/image" Target="../media/image1424.png"/><Relationship Id="rId36" Type="http://schemas.openxmlformats.org/officeDocument/2006/relationships/image" Target="../media/image1432.png"/><Relationship Id="rId10" Type="http://schemas.openxmlformats.org/officeDocument/2006/relationships/image" Target="../media/image1408.png"/><Relationship Id="rId19" Type="http://schemas.openxmlformats.org/officeDocument/2006/relationships/image" Target="../media/image1415.svg"/><Relationship Id="rId31" Type="http://schemas.openxmlformats.org/officeDocument/2006/relationships/image" Target="../media/image1427.svg"/><Relationship Id="rId4" Type="http://schemas.openxmlformats.org/officeDocument/2006/relationships/image" Target="../media/image1402.png"/><Relationship Id="rId9" Type="http://schemas.openxmlformats.org/officeDocument/2006/relationships/image" Target="../media/image1407.svg"/><Relationship Id="rId14" Type="http://schemas.openxmlformats.org/officeDocument/2006/relationships/image" Target="../media/image39.png"/><Relationship Id="rId22" Type="http://schemas.openxmlformats.org/officeDocument/2006/relationships/image" Target="../media/image1418.png"/><Relationship Id="rId27" Type="http://schemas.openxmlformats.org/officeDocument/2006/relationships/image" Target="../media/image1423.svg"/><Relationship Id="rId30" Type="http://schemas.openxmlformats.org/officeDocument/2006/relationships/image" Target="../media/image1426.png"/><Relationship Id="rId35" Type="http://schemas.openxmlformats.org/officeDocument/2006/relationships/image" Target="../media/image1431.svg"/><Relationship Id="rId8" Type="http://schemas.openxmlformats.org/officeDocument/2006/relationships/image" Target="../media/image1406.png"/><Relationship Id="rId3" Type="http://schemas.openxmlformats.org/officeDocument/2006/relationships/image" Target="../media/image1401.sv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0.sv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19.svg"/><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8" Type="http://schemas.openxmlformats.org/officeDocument/2006/relationships/image" Target="../media/image1440.png"/><Relationship Id="rId13" Type="http://schemas.openxmlformats.org/officeDocument/2006/relationships/image" Target="../media/image1445.svg"/><Relationship Id="rId3" Type="http://schemas.openxmlformats.org/officeDocument/2006/relationships/image" Target="../media/image1435.svg"/><Relationship Id="rId7" Type="http://schemas.openxmlformats.org/officeDocument/2006/relationships/image" Target="../media/image1439.svg"/><Relationship Id="rId12" Type="http://schemas.openxmlformats.org/officeDocument/2006/relationships/image" Target="../media/image1444.png"/><Relationship Id="rId2" Type="http://schemas.openxmlformats.org/officeDocument/2006/relationships/image" Target="../media/image1434.png"/><Relationship Id="rId1" Type="http://schemas.openxmlformats.org/officeDocument/2006/relationships/slideLayout" Target="../slideLayouts/slideLayout30.xml"/><Relationship Id="rId6" Type="http://schemas.openxmlformats.org/officeDocument/2006/relationships/image" Target="../media/image1438.png"/><Relationship Id="rId11" Type="http://schemas.openxmlformats.org/officeDocument/2006/relationships/image" Target="../media/image1443.svg"/><Relationship Id="rId5" Type="http://schemas.openxmlformats.org/officeDocument/2006/relationships/image" Target="../media/image1437.svg"/><Relationship Id="rId15" Type="http://schemas.openxmlformats.org/officeDocument/2006/relationships/image" Target="../media/image1447.svg"/><Relationship Id="rId10" Type="http://schemas.openxmlformats.org/officeDocument/2006/relationships/image" Target="../media/image1442.png"/><Relationship Id="rId4" Type="http://schemas.openxmlformats.org/officeDocument/2006/relationships/image" Target="../media/image1436.png"/><Relationship Id="rId9" Type="http://schemas.openxmlformats.org/officeDocument/2006/relationships/image" Target="../media/image1441.svg"/><Relationship Id="rId14" Type="http://schemas.openxmlformats.org/officeDocument/2006/relationships/image" Target="../media/image1446.png"/></Relationships>
</file>

<file path=ppt/slides/_rels/slide141.xml.rels><?xml version="1.0" encoding="UTF-8" standalone="yes"?>
<Relationships xmlns="http://schemas.openxmlformats.org/package/2006/relationships"><Relationship Id="rId8" Type="http://schemas.openxmlformats.org/officeDocument/2006/relationships/image" Target="../media/image1454.png"/><Relationship Id="rId13" Type="http://schemas.openxmlformats.org/officeDocument/2006/relationships/image" Target="../media/image1459.svg"/><Relationship Id="rId18" Type="http://schemas.openxmlformats.org/officeDocument/2006/relationships/image" Target="../media/image1464.png"/><Relationship Id="rId3" Type="http://schemas.openxmlformats.org/officeDocument/2006/relationships/image" Target="../media/image1449.svg"/><Relationship Id="rId21" Type="http://schemas.openxmlformats.org/officeDocument/2006/relationships/image" Target="../media/image1467.svg"/><Relationship Id="rId7" Type="http://schemas.openxmlformats.org/officeDocument/2006/relationships/image" Target="../media/image1453.svg"/><Relationship Id="rId12" Type="http://schemas.openxmlformats.org/officeDocument/2006/relationships/image" Target="../media/image1458.png"/><Relationship Id="rId17" Type="http://schemas.openxmlformats.org/officeDocument/2006/relationships/image" Target="../media/image1463.svg"/><Relationship Id="rId2" Type="http://schemas.openxmlformats.org/officeDocument/2006/relationships/image" Target="../media/image1448.png"/><Relationship Id="rId16" Type="http://schemas.openxmlformats.org/officeDocument/2006/relationships/image" Target="../media/image1462.png"/><Relationship Id="rId20" Type="http://schemas.openxmlformats.org/officeDocument/2006/relationships/image" Target="../media/image1466.png"/><Relationship Id="rId1" Type="http://schemas.openxmlformats.org/officeDocument/2006/relationships/slideLayout" Target="../slideLayouts/slideLayout30.xml"/><Relationship Id="rId6" Type="http://schemas.openxmlformats.org/officeDocument/2006/relationships/image" Target="../media/image1452.png"/><Relationship Id="rId11" Type="http://schemas.openxmlformats.org/officeDocument/2006/relationships/image" Target="../media/image1457.svg"/><Relationship Id="rId5" Type="http://schemas.openxmlformats.org/officeDocument/2006/relationships/image" Target="../media/image1451.svg"/><Relationship Id="rId15" Type="http://schemas.openxmlformats.org/officeDocument/2006/relationships/image" Target="../media/image1461.svg"/><Relationship Id="rId23" Type="http://schemas.openxmlformats.org/officeDocument/2006/relationships/image" Target="../media/image1469.svg"/><Relationship Id="rId10" Type="http://schemas.openxmlformats.org/officeDocument/2006/relationships/image" Target="../media/image1456.png"/><Relationship Id="rId19" Type="http://schemas.openxmlformats.org/officeDocument/2006/relationships/image" Target="../media/image1465.svg"/><Relationship Id="rId4" Type="http://schemas.openxmlformats.org/officeDocument/2006/relationships/image" Target="../media/image1450.png"/><Relationship Id="rId9" Type="http://schemas.openxmlformats.org/officeDocument/2006/relationships/image" Target="../media/image1455.svg"/><Relationship Id="rId14" Type="http://schemas.openxmlformats.org/officeDocument/2006/relationships/image" Target="../media/image1460.png"/><Relationship Id="rId22" Type="http://schemas.openxmlformats.org/officeDocument/2006/relationships/image" Target="../media/image1468.png"/></Relationships>
</file>

<file path=ppt/slides/_rels/slide142.xml.rels><?xml version="1.0" encoding="UTF-8" standalone="yes"?>
<Relationships xmlns="http://schemas.openxmlformats.org/package/2006/relationships"><Relationship Id="rId8" Type="http://schemas.openxmlformats.org/officeDocument/2006/relationships/image" Target="../media/image1475.svg"/><Relationship Id="rId3" Type="http://schemas.openxmlformats.org/officeDocument/2006/relationships/image" Target="../media/image1470.png"/><Relationship Id="rId7" Type="http://schemas.openxmlformats.org/officeDocument/2006/relationships/image" Target="../media/image1474.png"/><Relationship Id="rId12" Type="http://schemas.openxmlformats.org/officeDocument/2006/relationships/image" Target="../media/image1479.svg"/><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image" Target="../media/image1473.svg"/><Relationship Id="rId11" Type="http://schemas.openxmlformats.org/officeDocument/2006/relationships/image" Target="../media/image1478.png"/><Relationship Id="rId5" Type="http://schemas.openxmlformats.org/officeDocument/2006/relationships/image" Target="../media/image1472.png"/><Relationship Id="rId10" Type="http://schemas.openxmlformats.org/officeDocument/2006/relationships/image" Target="../media/image1477.svg"/><Relationship Id="rId4" Type="http://schemas.openxmlformats.org/officeDocument/2006/relationships/image" Target="../media/image1471.svg"/><Relationship Id="rId9" Type="http://schemas.openxmlformats.org/officeDocument/2006/relationships/image" Target="../media/image1476.png"/></Relationships>
</file>

<file path=ppt/slides/_rels/slide143.xml.rels><?xml version="1.0" encoding="UTF-8" standalone="yes"?>
<Relationships xmlns="http://schemas.openxmlformats.org/package/2006/relationships"><Relationship Id="rId8" Type="http://schemas.openxmlformats.org/officeDocument/2006/relationships/image" Target="../media/image1485.svg"/><Relationship Id="rId3" Type="http://schemas.openxmlformats.org/officeDocument/2006/relationships/image" Target="../media/image1480.png"/><Relationship Id="rId7" Type="http://schemas.openxmlformats.org/officeDocument/2006/relationships/image" Target="../media/image1484.pn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1483.svg"/><Relationship Id="rId5" Type="http://schemas.openxmlformats.org/officeDocument/2006/relationships/image" Target="../media/image1482.png"/><Relationship Id="rId10" Type="http://schemas.openxmlformats.org/officeDocument/2006/relationships/image" Target="../media/image1487.svg"/><Relationship Id="rId4" Type="http://schemas.openxmlformats.org/officeDocument/2006/relationships/image" Target="../media/image1481.svg"/><Relationship Id="rId9" Type="http://schemas.openxmlformats.org/officeDocument/2006/relationships/image" Target="../media/image1486.png"/></Relationships>
</file>

<file path=ppt/slides/_rels/slide144.xml.rels><?xml version="1.0" encoding="UTF-8" standalone="yes"?>
<Relationships xmlns="http://schemas.openxmlformats.org/package/2006/relationships"><Relationship Id="rId3" Type="http://schemas.openxmlformats.org/officeDocument/2006/relationships/image" Target="../media/image1489.svg"/><Relationship Id="rId2" Type="http://schemas.openxmlformats.org/officeDocument/2006/relationships/image" Target="../media/image1488.png"/><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6.xml.rels><?xml version="1.0" encoding="UTF-8" standalone="yes"?>
<Relationships xmlns="http://schemas.openxmlformats.org/package/2006/relationships"><Relationship Id="rId3" Type="http://schemas.openxmlformats.org/officeDocument/2006/relationships/image" Target="../media/image1491.svg"/><Relationship Id="rId2" Type="http://schemas.openxmlformats.org/officeDocument/2006/relationships/image" Target="../media/image1490.png"/><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8" Type="http://schemas.openxmlformats.org/officeDocument/2006/relationships/image" Target="../media/image1497.svg"/><Relationship Id="rId13" Type="http://schemas.openxmlformats.org/officeDocument/2006/relationships/image" Target="../media/image1502.png"/><Relationship Id="rId18" Type="http://schemas.openxmlformats.org/officeDocument/2006/relationships/image" Target="../media/image1507.svg"/><Relationship Id="rId26" Type="http://schemas.openxmlformats.org/officeDocument/2006/relationships/image" Target="../media/image1515.svg"/><Relationship Id="rId3" Type="http://schemas.openxmlformats.org/officeDocument/2006/relationships/image" Target="../media/image1492.png"/><Relationship Id="rId21" Type="http://schemas.openxmlformats.org/officeDocument/2006/relationships/image" Target="../media/image1510.png"/><Relationship Id="rId7" Type="http://schemas.openxmlformats.org/officeDocument/2006/relationships/image" Target="../media/image1496.png"/><Relationship Id="rId12" Type="http://schemas.openxmlformats.org/officeDocument/2006/relationships/image" Target="../media/image1501.svg"/><Relationship Id="rId17" Type="http://schemas.openxmlformats.org/officeDocument/2006/relationships/image" Target="../media/image1506.png"/><Relationship Id="rId25" Type="http://schemas.openxmlformats.org/officeDocument/2006/relationships/image" Target="../media/image1514.png"/><Relationship Id="rId2" Type="http://schemas.openxmlformats.org/officeDocument/2006/relationships/notesSlide" Target="../notesSlides/notesSlide18.xml"/><Relationship Id="rId16" Type="http://schemas.openxmlformats.org/officeDocument/2006/relationships/image" Target="../media/image1505.svg"/><Relationship Id="rId20" Type="http://schemas.openxmlformats.org/officeDocument/2006/relationships/image" Target="../media/image1509.svg"/><Relationship Id="rId29" Type="http://schemas.openxmlformats.org/officeDocument/2006/relationships/image" Target="../media/image1518.png"/><Relationship Id="rId1" Type="http://schemas.openxmlformats.org/officeDocument/2006/relationships/slideLayout" Target="../slideLayouts/slideLayout21.xml"/><Relationship Id="rId6" Type="http://schemas.openxmlformats.org/officeDocument/2006/relationships/image" Target="../media/image1495.svg"/><Relationship Id="rId11" Type="http://schemas.openxmlformats.org/officeDocument/2006/relationships/image" Target="../media/image1500.png"/><Relationship Id="rId24" Type="http://schemas.openxmlformats.org/officeDocument/2006/relationships/image" Target="../media/image1513.svg"/><Relationship Id="rId32" Type="http://schemas.openxmlformats.org/officeDocument/2006/relationships/image" Target="../media/image1521.svg"/><Relationship Id="rId5" Type="http://schemas.openxmlformats.org/officeDocument/2006/relationships/image" Target="../media/image1494.png"/><Relationship Id="rId15" Type="http://schemas.openxmlformats.org/officeDocument/2006/relationships/image" Target="../media/image1504.png"/><Relationship Id="rId23" Type="http://schemas.openxmlformats.org/officeDocument/2006/relationships/image" Target="../media/image1512.png"/><Relationship Id="rId28" Type="http://schemas.openxmlformats.org/officeDocument/2006/relationships/image" Target="../media/image1517.svg"/><Relationship Id="rId10" Type="http://schemas.openxmlformats.org/officeDocument/2006/relationships/image" Target="../media/image1499.svg"/><Relationship Id="rId19" Type="http://schemas.openxmlformats.org/officeDocument/2006/relationships/image" Target="../media/image1508.png"/><Relationship Id="rId31" Type="http://schemas.openxmlformats.org/officeDocument/2006/relationships/image" Target="../media/image1520.png"/><Relationship Id="rId4" Type="http://schemas.openxmlformats.org/officeDocument/2006/relationships/image" Target="../media/image1493.svg"/><Relationship Id="rId9" Type="http://schemas.openxmlformats.org/officeDocument/2006/relationships/image" Target="../media/image1498.png"/><Relationship Id="rId14" Type="http://schemas.openxmlformats.org/officeDocument/2006/relationships/image" Target="../media/image1503.svg"/><Relationship Id="rId22" Type="http://schemas.openxmlformats.org/officeDocument/2006/relationships/image" Target="../media/image1511.svg"/><Relationship Id="rId27" Type="http://schemas.openxmlformats.org/officeDocument/2006/relationships/image" Target="../media/image1516.png"/><Relationship Id="rId30" Type="http://schemas.openxmlformats.org/officeDocument/2006/relationships/image" Target="../media/image1519.svg"/></Relationships>
</file>

<file path=ppt/slides/_rels/slide148.xml.rels><?xml version="1.0" encoding="UTF-8" standalone="yes"?>
<Relationships xmlns="http://schemas.openxmlformats.org/package/2006/relationships"><Relationship Id="rId8" Type="http://schemas.openxmlformats.org/officeDocument/2006/relationships/image" Target="../media/image1528.png"/><Relationship Id="rId13" Type="http://schemas.openxmlformats.org/officeDocument/2006/relationships/image" Target="../media/image1533.svg"/><Relationship Id="rId18" Type="http://schemas.openxmlformats.org/officeDocument/2006/relationships/image" Target="../media/image1538.png"/><Relationship Id="rId3" Type="http://schemas.openxmlformats.org/officeDocument/2006/relationships/image" Target="../media/image1523.svg"/><Relationship Id="rId21" Type="http://schemas.openxmlformats.org/officeDocument/2006/relationships/image" Target="../media/image1541.svg"/><Relationship Id="rId7" Type="http://schemas.openxmlformats.org/officeDocument/2006/relationships/image" Target="../media/image1527.svg"/><Relationship Id="rId12" Type="http://schemas.openxmlformats.org/officeDocument/2006/relationships/image" Target="../media/image1532.png"/><Relationship Id="rId17" Type="http://schemas.openxmlformats.org/officeDocument/2006/relationships/image" Target="../media/image1537.svg"/><Relationship Id="rId2" Type="http://schemas.openxmlformats.org/officeDocument/2006/relationships/image" Target="../media/image1522.png"/><Relationship Id="rId16" Type="http://schemas.openxmlformats.org/officeDocument/2006/relationships/image" Target="../media/image1536.png"/><Relationship Id="rId20" Type="http://schemas.openxmlformats.org/officeDocument/2006/relationships/image" Target="../media/image1540.png"/><Relationship Id="rId1" Type="http://schemas.openxmlformats.org/officeDocument/2006/relationships/slideLayout" Target="../slideLayouts/slideLayout21.xml"/><Relationship Id="rId6" Type="http://schemas.openxmlformats.org/officeDocument/2006/relationships/image" Target="../media/image1526.png"/><Relationship Id="rId11" Type="http://schemas.openxmlformats.org/officeDocument/2006/relationships/image" Target="../media/image1531.svg"/><Relationship Id="rId5" Type="http://schemas.openxmlformats.org/officeDocument/2006/relationships/image" Target="../media/image1525.svg"/><Relationship Id="rId15" Type="http://schemas.openxmlformats.org/officeDocument/2006/relationships/image" Target="../media/image1535.svg"/><Relationship Id="rId10" Type="http://schemas.openxmlformats.org/officeDocument/2006/relationships/image" Target="../media/image1530.png"/><Relationship Id="rId19" Type="http://schemas.openxmlformats.org/officeDocument/2006/relationships/image" Target="../media/image1539.svg"/><Relationship Id="rId4" Type="http://schemas.openxmlformats.org/officeDocument/2006/relationships/image" Target="../media/image1524.png"/><Relationship Id="rId9" Type="http://schemas.openxmlformats.org/officeDocument/2006/relationships/image" Target="../media/image1529.svg"/><Relationship Id="rId14" Type="http://schemas.openxmlformats.org/officeDocument/2006/relationships/image" Target="../media/image1534.png"/></Relationships>
</file>

<file path=ppt/slides/_rels/slide149.xml.rels><?xml version="1.0" encoding="UTF-8" standalone="yes"?>
<Relationships xmlns="http://schemas.openxmlformats.org/package/2006/relationships"><Relationship Id="rId8" Type="http://schemas.openxmlformats.org/officeDocument/2006/relationships/image" Target="../media/image1546.png"/><Relationship Id="rId3" Type="http://schemas.openxmlformats.org/officeDocument/2006/relationships/image" Target="../media/image1543.svg"/><Relationship Id="rId7" Type="http://schemas.openxmlformats.org/officeDocument/2006/relationships/image" Target="../media/image1545.svg"/><Relationship Id="rId2" Type="http://schemas.openxmlformats.org/officeDocument/2006/relationships/image" Target="../media/image1542.png"/><Relationship Id="rId1" Type="http://schemas.openxmlformats.org/officeDocument/2006/relationships/slideLayout" Target="../slideLayouts/slideLayout21.xml"/><Relationship Id="rId6" Type="http://schemas.openxmlformats.org/officeDocument/2006/relationships/image" Target="../media/image1544.png"/><Relationship Id="rId11" Type="http://schemas.openxmlformats.org/officeDocument/2006/relationships/image" Target="../media/image1549.svg"/><Relationship Id="rId5" Type="http://schemas.openxmlformats.org/officeDocument/2006/relationships/image" Target="../media/image1525.svg"/><Relationship Id="rId10" Type="http://schemas.openxmlformats.org/officeDocument/2006/relationships/image" Target="../media/image1548.png"/><Relationship Id="rId4" Type="http://schemas.openxmlformats.org/officeDocument/2006/relationships/image" Target="../media/image1524.png"/><Relationship Id="rId9" Type="http://schemas.openxmlformats.org/officeDocument/2006/relationships/image" Target="../media/image1547.sv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1556.png"/><Relationship Id="rId13" Type="http://schemas.openxmlformats.org/officeDocument/2006/relationships/image" Target="../media/image1561.svg"/><Relationship Id="rId3" Type="http://schemas.openxmlformats.org/officeDocument/2006/relationships/image" Target="../media/image1551.svg"/><Relationship Id="rId7" Type="http://schemas.openxmlformats.org/officeDocument/2006/relationships/image" Target="../media/image1555.svg"/><Relationship Id="rId12" Type="http://schemas.openxmlformats.org/officeDocument/2006/relationships/image" Target="../media/image1560.png"/><Relationship Id="rId2" Type="http://schemas.openxmlformats.org/officeDocument/2006/relationships/image" Target="../media/image1550.png"/><Relationship Id="rId1" Type="http://schemas.openxmlformats.org/officeDocument/2006/relationships/slideLayout" Target="../slideLayouts/slideLayout21.xml"/><Relationship Id="rId6" Type="http://schemas.openxmlformats.org/officeDocument/2006/relationships/image" Target="../media/image1554.png"/><Relationship Id="rId11" Type="http://schemas.openxmlformats.org/officeDocument/2006/relationships/image" Target="../media/image1559.svg"/><Relationship Id="rId5" Type="http://schemas.openxmlformats.org/officeDocument/2006/relationships/image" Target="../media/image1553.svg"/><Relationship Id="rId15" Type="http://schemas.openxmlformats.org/officeDocument/2006/relationships/image" Target="../media/image1563.svg"/><Relationship Id="rId10" Type="http://schemas.openxmlformats.org/officeDocument/2006/relationships/image" Target="../media/image1558.png"/><Relationship Id="rId4" Type="http://schemas.openxmlformats.org/officeDocument/2006/relationships/image" Target="../media/image1552.png"/><Relationship Id="rId9" Type="http://schemas.openxmlformats.org/officeDocument/2006/relationships/image" Target="../media/image1557.svg"/><Relationship Id="rId14" Type="http://schemas.openxmlformats.org/officeDocument/2006/relationships/image" Target="../media/image1562.png"/></Relationships>
</file>

<file path=ppt/slides/_rels/slide151.xml.rels><?xml version="1.0" encoding="UTF-8" standalone="yes"?>
<Relationships xmlns="http://schemas.openxmlformats.org/package/2006/relationships"><Relationship Id="rId13" Type="http://schemas.openxmlformats.org/officeDocument/2006/relationships/image" Target="../media/image1575.svg"/><Relationship Id="rId18" Type="http://schemas.openxmlformats.org/officeDocument/2006/relationships/image" Target="../media/image1580.png"/><Relationship Id="rId26" Type="http://schemas.openxmlformats.org/officeDocument/2006/relationships/image" Target="../media/image1588.png"/><Relationship Id="rId39" Type="http://schemas.openxmlformats.org/officeDocument/2006/relationships/image" Target="../media/image1601.svg"/><Relationship Id="rId21" Type="http://schemas.openxmlformats.org/officeDocument/2006/relationships/image" Target="../media/image1583.svg"/><Relationship Id="rId34" Type="http://schemas.openxmlformats.org/officeDocument/2006/relationships/image" Target="../media/image1596.png"/><Relationship Id="rId7" Type="http://schemas.openxmlformats.org/officeDocument/2006/relationships/image" Target="../media/image1569.svg"/><Relationship Id="rId2" Type="http://schemas.openxmlformats.org/officeDocument/2006/relationships/image" Target="../media/image1564.png"/><Relationship Id="rId16" Type="http://schemas.openxmlformats.org/officeDocument/2006/relationships/image" Target="../media/image1578.png"/><Relationship Id="rId20" Type="http://schemas.openxmlformats.org/officeDocument/2006/relationships/image" Target="../media/image1582.png"/><Relationship Id="rId29" Type="http://schemas.openxmlformats.org/officeDocument/2006/relationships/image" Target="../media/image1591.svg"/><Relationship Id="rId41" Type="http://schemas.openxmlformats.org/officeDocument/2006/relationships/image" Target="../media/image1603.svg"/><Relationship Id="rId1" Type="http://schemas.openxmlformats.org/officeDocument/2006/relationships/slideLayout" Target="../slideLayouts/slideLayout21.xml"/><Relationship Id="rId6" Type="http://schemas.openxmlformats.org/officeDocument/2006/relationships/image" Target="../media/image1568.png"/><Relationship Id="rId11" Type="http://schemas.openxmlformats.org/officeDocument/2006/relationships/image" Target="../media/image1573.svg"/><Relationship Id="rId24" Type="http://schemas.openxmlformats.org/officeDocument/2006/relationships/image" Target="../media/image1586.png"/><Relationship Id="rId32" Type="http://schemas.openxmlformats.org/officeDocument/2006/relationships/image" Target="../media/image1594.png"/><Relationship Id="rId37" Type="http://schemas.openxmlformats.org/officeDocument/2006/relationships/image" Target="../media/image1599.svg"/><Relationship Id="rId40" Type="http://schemas.openxmlformats.org/officeDocument/2006/relationships/image" Target="../media/image1602.png"/><Relationship Id="rId5" Type="http://schemas.openxmlformats.org/officeDocument/2006/relationships/image" Target="../media/image1567.svg"/><Relationship Id="rId15" Type="http://schemas.openxmlformats.org/officeDocument/2006/relationships/image" Target="../media/image1577.svg"/><Relationship Id="rId23" Type="http://schemas.openxmlformats.org/officeDocument/2006/relationships/image" Target="../media/image1585.svg"/><Relationship Id="rId28" Type="http://schemas.openxmlformats.org/officeDocument/2006/relationships/image" Target="../media/image1590.png"/><Relationship Id="rId36" Type="http://schemas.openxmlformats.org/officeDocument/2006/relationships/image" Target="../media/image1598.png"/><Relationship Id="rId10" Type="http://schemas.openxmlformats.org/officeDocument/2006/relationships/image" Target="../media/image1572.png"/><Relationship Id="rId19" Type="http://schemas.openxmlformats.org/officeDocument/2006/relationships/image" Target="../media/image1581.svg"/><Relationship Id="rId31" Type="http://schemas.openxmlformats.org/officeDocument/2006/relationships/image" Target="../media/image1593.svg"/><Relationship Id="rId4" Type="http://schemas.openxmlformats.org/officeDocument/2006/relationships/image" Target="../media/image1566.png"/><Relationship Id="rId9" Type="http://schemas.openxmlformats.org/officeDocument/2006/relationships/image" Target="../media/image1571.svg"/><Relationship Id="rId14" Type="http://schemas.openxmlformats.org/officeDocument/2006/relationships/image" Target="../media/image1576.png"/><Relationship Id="rId22" Type="http://schemas.openxmlformats.org/officeDocument/2006/relationships/image" Target="../media/image1584.png"/><Relationship Id="rId27" Type="http://schemas.openxmlformats.org/officeDocument/2006/relationships/image" Target="../media/image1589.svg"/><Relationship Id="rId30" Type="http://schemas.openxmlformats.org/officeDocument/2006/relationships/image" Target="../media/image1592.png"/><Relationship Id="rId35" Type="http://schemas.openxmlformats.org/officeDocument/2006/relationships/image" Target="../media/image1597.svg"/><Relationship Id="rId8" Type="http://schemas.openxmlformats.org/officeDocument/2006/relationships/image" Target="../media/image1570.png"/><Relationship Id="rId3" Type="http://schemas.openxmlformats.org/officeDocument/2006/relationships/image" Target="../media/image1565.svg"/><Relationship Id="rId12" Type="http://schemas.openxmlformats.org/officeDocument/2006/relationships/image" Target="../media/image1574.png"/><Relationship Id="rId17" Type="http://schemas.openxmlformats.org/officeDocument/2006/relationships/image" Target="../media/image1579.svg"/><Relationship Id="rId25" Type="http://schemas.openxmlformats.org/officeDocument/2006/relationships/image" Target="../media/image1587.svg"/><Relationship Id="rId33" Type="http://schemas.openxmlformats.org/officeDocument/2006/relationships/image" Target="../media/image1595.svg"/><Relationship Id="rId38" Type="http://schemas.openxmlformats.org/officeDocument/2006/relationships/image" Target="../media/image1600.png"/></Relationships>
</file>

<file path=ppt/slides/_rels/slide152.xml.rels><?xml version="1.0" encoding="UTF-8" standalone="yes"?>
<Relationships xmlns="http://schemas.openxmlformats.org/package/2006/relationships"><Relationship Id="rId8" Type="http://schemas.openxmlformats.org/officeDocument/2006/relationships/image" Target="../media/image1610.png"/><Relationship Id="rId13" Type="http://schemas.openxmlformats.org/officeDocument/2006/relationships/image" Target="../media/image1615.svg"/><Relationship Id="rId18" Type="http://schemas.openxmlformats.org/officeDocument/2006/relationships/image" Target="../media/image1620.png"/><Relationship Id="rId3" Type="http://schemas.openxmlformats.org/officeDocument/2006/relationships/image" Target="../media/image1605.svg"/><Relationship Id="rId21" Type="http://schemas.openxmlformats.org/officeDocument/2006/relationships/image" Target="../media/image1623.svg"/><Relationship Id="rId7" Type="http://schemas.openxmlformats.org/officeDocument/2006/relationships/image" Target="../media/image1609.svg"/><Relationship Id="rId12" Type="http://schemas.openxmlformats.org/officeDocument/2006/relationships/image" Target="../media/image1614.png"/><Relationship Id="rId17" Type="http://schemas.openxmlformats.org/officeDocument/2006/relationships/image" Target="../media/image1619.svg"/><Relationship Id="rId2" Type="http://schemas.openxmlformats.org/officeDocument/2006/relationships/image" Target="../media/image1604.png"/><Relationship Id="rId16" Type="http://schemas.openxmlformats.org/officeDocument/2006/relationships/image" Target="../media/image1618.png"/><Relationship Id="rId20" Type="http://schemas.openxmlformats.org/officeDocument/2006/relationships/image" Target="../media/image1622.png"/><Relationship Id="rId1" Type="http://schemas.openxmlformats.org/officeDocument/2006/relationships/slideLayout" Target="../slideLayouts/slideLayout22.xml"/><Relationship Id="rId6" Type="http://schemas.openxmlformats.org/officeDocument/2006/relationships/image" Target="../media/image1608.png"/><Relationship Id="rId11" Type="http://schemas.openxmlformats.org/officeDocument/2006/relationships/image" Target="../media/image1613.svg"/><Relationship Id="rId5" Type="http://schemas.openxmlformats.org/officeDocument/2006/relationships/image" Target="../media/image1607.svg"/><Relationship Id="rId15" Type="http://schemas.openxmlformats.org/officeDocument/2006/relationships/image" Target="../media/image1617.svg"/><Relationship Id="rId10" Type="http://schemas.openxmlformats.org/officeDocument/2006/relationships/image" Target="../media/image1612.png"/><Relationship Id="rId19" Type="http://schemas.openxmlformats.org/officeDocument/2006/relationships/image" Target="../media/image1621.svg"/><Relationship Id="rId4" Type="http://schemas.openxmlformats.org/officeDocument/2006/relationships/image" Target="../media/image1606.png"/><Relationship Id="rId9" Type="http://schemas.openxmlformats.org/officeDocument/2006/relationships/image" Target="../media/image1611.svg"/><Relationship Id="rId14" Type="http://schemas.openxmlformats.org/officeDocument/2006/relationships/image" Target="../media/image1616.png"/></Relationships>
</file>

<file path=ppt/slides/_rels/slide153.xml.rels><?xml version="1.0" encoding="UTF-8" standalone="yes"?>
<Relationships xmlns="http://schemas.openxmlformats.org/package/2006/relationships"><Relationship Id="rId13" Type="http://schemas.openxmlformats.org/officeDocument/2006/relationships/image" Target="../media/image1631.svg"/><Relationship Id="rId18" Type="http://schemas.openxmlformats.org/officeDocument/2006/relationships/image" Target="../media/image1636.png"/><Relationship Id="rId26" Type="http://schemas.openxmlformats.org/officeDocument/2006/relationships/image" Target="../media/image1644.png"/><Relationship Id="rId21" Type="http://schemas.openxmlformats.org/officeDocument/2006/relationships/image" Target="../media/image1639.svg"/><Relationship Id="rId34" Type="http://schemas.openxmlformats.org/officeDocument/2006/relationships/image" Target="../media/image1652.png"/><Relationship Id="rId7" Type="http://schemas.openxmlformats.org/officeDocument/2006/relationships/image" Target="../media/image1627.svg"/><Relationship Id="rId12" Type="http://schemas.openxmlformats.org/officeDocument/2006/relationships/image" Target="../media/image1630.png"/><Relationship Id="rId17" Type="http://schemas.openxmlformats.org/officeDocument/2006/relationships/image" Target="../media/image1635.svg"/><Relationship Id="rId25" Type="http://schemas.openxmlformats.org/officeDocument/2006/relationships/image" Target="../media/image1643.svg"/><Relationship Id="rId33" Type="http://schemas.openxmlformats.org/officeDocument/2006/relationships/image" Target="../media/image1651.svg"/><Relationship Id="rId2" Type="http://schemas.openxmlformats.org/officeDocument/2006/relationships/image" Target="../media/image1604.png"/><Relationship Id="rId16" Type="http://schemas.openxmlformats.org/officeDocument/2006/relationships/image" Target="../media/image1634.png"/><Relationship Id="rId20" Type="http://schemas.openxmlformats.org/officeDocument/2006/relationships/image" Target="../media/image1638.png"/><Relationship Id="rId29" Type="http://schemas.openxmlformats.org/officeDocument/2006/relationships/image" Target="../media/image1647.svg"/><Relationship Id="rId1" Type="http://schemas.openxmlformats.org/officeDocument/2006/relationships/slideLayout" Target="../slideLayouts/slideLayout21.xml"/><Relationship Id="rId6" Type="http://schemas.openxmlformats.org/officeDocument/2006/relationships/image" Target="../media/image1626.png"/><Relationship Id="rId11" Type="http://schemas.openxmlformats.org/officeDocument/2006/relationships/image" Target="../media/image1629.svg"/><Relationship Id="rId24" Type="http://schemas.openxmlformats.org/officeDocument/2006/relationships/image" Target="../media/image1642.png"/><Relationship Id="rId32" Type="http://schemas.openxmlformats.org/officeDocument/2006/relationships/image" Target="../media/image1650.png"/><Relationship Id="rId37" Type="http://schemas.openxmlformats.org/officeDocument/2006/relationships/image" Target="../media/image1655.svg"/><Relationship Id="rId5" Type="http://schemas.openxmlformats.org/officeDocument/2006/relationships/image" Target="../media/image1625.svg"/><Relationship Id="rId15" Type="http://schemas.openxmlformats.org/officeDocument/2006/relationships/image" Target="../media/image1633.svg"/><Relationship Id="rId23" Type="http://schemas.openxmlformats.org/officeDocument/2006/relationships/image" Target="../media/image1641.svg"/><Relationship Id="rId28" Type="http://schemas.openxmlformats.org/officeDocument/2006/relationships/image" Target="../media/image1646.png"/><Relationship Id="rId36" Type="http://schemas.openxmlformats.org/officeDocument/2006/relationships/image" Target="../media/image1654.png"/><Relationship Id="rId10" Type="http://schemas.openxmlformats.org/officeDocument/2006/relationships/image" Target="../media/image1628.png"/><Relationship Id="rId19" Type="http://schemas.openxmlformats.org/officeDocument/2006/relationships/image" Target="../media/image1637.svg"/><Relationship Id="rId31" Type="http://schemas.openxmlformats.org/officeDocument/2006/relationships/image" Target="../media/image1649.svg"/><Relationship Id="rId4" Type="http://schemas.openxmlformats.org/officeDocument/2006/relationships/image" Target="../media/image1624.png"/><Relationship Id="rId9" Type="http://schemas.openxmlformats.org/officeDocument/2006/relationships/image" Target="../media/image38.svg"/><Relationship Id="rId14" Type="http://schemas.openxmlformats.org/officeDocument/2006/relationships/image" Target="../media/image1632.png"/><Relationship Id="rId22" Type="http://schemas.openxmlformats.org/officeDocument/2006/relationships/image" Target="../media/image1640.png"/><Relationship Id="rId27" Type="http://schemas.openxmlformats.org/officeDocument/2006/relationships/image" Target="../media/image1645.svg"/><Relationship Id="rId30" Type="http://schemas.openxmlformats.org/officeDocument/2006/relationships/image" Target="../media/image1648.png"/><Relationship Id="rId35" Type="http://schemas.openxmlformats.org/officeDocument/2006/relationships/image" Target="../media/image1653.svg"/><Relationship Id="rId8" Type="http://schemas.openxmlformats.org/officeDocument/2006/relationships/image" Target="../media/image37.png"/><Relationship Id="rId3" Type="http://schemas.openxmlformats.org/officeDocument/2006/relationships/image" Target="../media/image1605.svg"/></Relationships>
</file>

<file path=ppt/slides/_rels/slide154.xml.rels><?xml version="1.0" encoding="UTF-8" standalone="yes"?>
<Relationships xmlns="http://schemas.openxmlformats.org/package/2006/relationships"><Relationship Id="rId8" Type="http://schemas.openxmlformats.org/officeDocument/2006/relationships/image" Target="../media/image1662.png"/><Relationship Id="rId3" Type="http://schemas.openxmlformats.org/officeDocument/2006/relationships/image" Target="../media/image1657.svg"/><Relationship Id="rId7" Type="http://schemas.openxmlformats.org/officeDocument/2006/relationships/image" Target="../media/image1661.svg"/><Relationship Id="rId2" Type="http://schemas.openxmlformats.org/officeDocument/2006/relationships/image" Target="../media/image1656.png"/><Relationship Id="rId1" Type="http://schemas.openxmlformats.org/officeDocument/2006/relationships/slideLayout" Target="../slideLayouts/slideLayout21.xml"/><Relationship Id="rId6" Type="http://schemas.openxmlformats.org/officeDocument/2006/relationships/image" Target="../media/image1660.png"/><Relationship Id="rId5" Type="http://schemas.openxmlformats.org/officeDocument/2006/relationships/image" Target="../media/image1659.svg"/><Relationship Id="rId4" Type="http://schemas.openxmlformats.org/officeDocument/2006/relationships/image" Target="../media/image1658.png"/><Relationship Id="rId9" Type="http://schemas.openxmlformats.org/officeDocument/2006/relationships/image" Target="../media/image1663.sv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7.svg"/><Relationship Id="rId7" Type="http://schemas.openxmlformats.org/officeDocument/2006/relationships/image" Target="../media/image36.sv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35.png"/><Relationship Id="rId11" Type="http://schemas.openxmlformats.org/officeDocument/2006/relationships/image" Target="../media/image40.svg"/><Relationship Id="rId5" Type="http://schemas.openxmlformats.org/officeDocument/2006/relationships/image" Target="../media/image11.svg"/><Relationship Id="rId10" Type="http://schemas.openxmlformats.org/officeDocument/2006/relationships/image" Target="../media/image39.png"/><Relationship Id="rId4" Type="http://schemas.openxmlformats.org/officeDocument/2006/relationships/image" Target="../media/image10.png"/><Relationship Id="rId9" Type="http://schemas.openxmlformats.org/officeDocument/2006/relationships/image" Target="../media/image38.sv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1.svg"/><Relationship Id="rId7" Type="http://schemas.openxmlformats.org/officeDocument/2006/relationships/image" Target="../media/image42.sv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41.png"/><Relationship Id="rId11" Type="http://schemas.openxmlformats.org/officeDocument/2006/relationships/image" Target="../media/image15.svg"/><Relationship Id="rId5" Type="http://schemas.openxmlformats.org/officeDocument/2006/relationships/image" Target="../media/image19.svg"/><Relationship Id="rId10" Type="http://schemas.openxmlformats.org/officeDocument/2006/relationships/image" Target="../media/image14.png"/><Relationship Id="rId4" Type="http://schemas.openxmlformats.org/officeDocument/2006/relationships/image" Target="../media/image18.png"/><Relationship Id="rId9" Type="http://schemas.openxmlformats.org/officeDocument/2006/relationships/image" Target="../media/image30.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slide" Target="slide65.xml"/><Relationship Id="rId18" Type="http://schemas.openxmlformats.org/officeDocument/2006/relationships/slide" Target="slide93.xml"/><Relationship Id="rId26" Type="http://schemas.openxmlformats.org/officeDocument/2006/relationships/slide" Target="slide134.xml"/><Relationship Id="rId3" Type="http://schemas.openxmlformats.org/officeDocument/2006/relationships/slide" Target="slide32.xml"/><Relationship Id="rId21" Type="http://schemas.openxmlformats.org/officeDocument/2006/relationships/slide" Target="slide104.xml"/><Relationship Id="rId7" Type="http://schemas.openxmlformats.org/officeDocument/2006/relationships/slide" Target="slide52.xml"/><Relationship Id="rId12" Type="http://schemas.openxmlformats.org/officeDocument/2006/relationships/slide" Target="slide63.xml"/><Relationship Id="rId17" Type="http://schemas.openxmlformats.org/officeDocument/2006/relationships/slide" Target="slide91.xml"/><Relationship Id="rId25" Type="http://schemas.openxmlformats.org/officeDocument/2006/relationships/slide" Target="slide132.xml"/><Relationship Id="rId2" Type="http://schemas.openxmlformats.org/officeDocument/2006/relationships/slide" Target="slide24.xml"/><Relationship Id="rId16" Type="http://schemas.openxmlformats.org/officeDocument/2006/relationships/slide" Target="slide85.xml"/><Relationship Id="rId20" Type="http://schemas.openxmlformats.org/officeDocument/2006/relationships/slide" Target="slide97.xml"/><Relationship Id="rId29" Type="http://schemas.openxmlformats.org/officeDocument/2006/relationships/slide" Target="slide146.xml"/><Relationship Id="rId1" Type="http://schemas.openxmlformats.org/officeDocument/2006/relationships/slideLayout" Target="../slideLayouts/slideLayout5.xml"/><Relationship Id="rId6" Type="http://schemas.openxmlformats.org/officeDocument/2006/relationships/slide" Target="slide41.xml"/><Relationship Id="rId11" Type="http://schemas.openxmlformats.org/officeDocument/2006/relationships/slide" Target="slide70.xml"/><Relationship Id="rId24" Type="http://schemas.openxmlformats.org/officeDocument/2006/relationships/slide" Target="slide121.xml"/><Relationship Id="rId5" Type="http://schemas.openxmlformats.org/officeDocument/2006/relationships/slide" Target="slide37.xml"/><Relationship Id="rId15" Type="http://schemas.openxmlformats.org/officeDocument/2006/relationships/slide" Target="slide79.xml"/><Relationship Id="rId23" Type="http://schemas.openxmlformats.org/officeDocument/2006/relationships/slide" Target="slide125.xml"/><Relationship Id="rId28" Type="http://schemas.openxmlformats.org/officeDocument/2006/relationships/slide" Target="slide144.xml"/><Relationship Id="rId10" Type="http://schemas.openxmlformats.org/officeDocument/2006/relationships/slide" Target="slide62.xml"/><Relationship Id="rId19" Type="http://schemas.openxmlformats.org/officeDocument/2006/relationships/slide" Target="slide95.xml"/><Relationship Id="rId4" Type="http://schemas.openxmlformats.org/officeDocument/2006/relationships/slide" Target="slide30.xml"/><Relationship Id="rId9" Type="http://schemas.openxmlformats.org/officeDocument/2006/relationships/slide" Target="slide59.xml"/><Relationship Id="rId14" Type="http://schemas.openxmlformats.org/officeDocument/2006/relationships/slide" Target="slide76.xml"/><Relationship Id="rId22" Type="http://schemas.openxmlformats.org/officeDocument/2006/relationships/slide" Target="slide114.xml"/><Relationship Id="rId27" Type="http://schemas.openxmlformats.org/officeDocument/2006/relationships/slide" Target="slide1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3" Type="http://schemas.openxmlformats.org/officeDocument/2006/relationships/image" Target="../media/image48.svg"/><Relationship Id="rId18" Type="http://schemas.openxmlformats.org/officeDocument/2006/relationships/image" Target="../media/image51.png"/><Relationship Id="rId26" Type="http://schemas.openxmlformats.org/officeDocument/2006/relationships/image" Target="../media/image59.png"/><Relationship Id="rId3" Type="http://schemas.openxmlformats.org/officeDocument/2006/relationships/image" Target="../media/image11.svg"/><Relationship Id="rId21" Type="http://schemas.openxmlformats.org/officeDocument/2006/relationships/image" Target="../media/image54.svg"/><Relationship Id="rId7" Type="http://schemas.openxmlformats.org/officeDocument/2006/relationships/image" Target="../media/image46.svg"/><Relationship Id="rId12" Type="http://schemas.openxmlformats.org/officeDocument/2006/relationships/image" Target="../media/image47.png"/><Relationship Id="rId17" Type="http://schemas.openxmlformats.org/officeDocument/2006/relationships/image" Target="../media/image50.svg"/><Relationship Id="rId25" Type="http://schemas.openxmlformats.org/officeDocument/2006/relationships/image" Target="../media/image58.svg"/><Relationship Id="rId33" Type="http://schemas.openxmlformats.org/officeDocument/2006/relationships/image" Target="../media/image66.svg"/><Relationship Id="rId2" Type="http://schemas.openxmlformats.org/officeDocument/2006/relationships/image" Target="../media/image10.png"/><Relationship Id="rId16" Type="http://schemas.openxmlformats.org/officeDocument/2006/relationships/image" Target="../media/image49.png"/><Relationship Id="rId20" Type="http://schemas.openxmlformats.org/officeDocument/2006/relationships/image" Target="../media/image53.png"/><Relationship Id="rId29" Type="http://schemas.openxmlformats.org/officeDocument/2006/relationships/image" Target="../media/image62.svg"/><Relationship Id="rId1" Type="http://schemas.openxmlformats.org/officeDocument/2006/relationships/slideLayout" Target="../slideLayouts/slideLayout14.xml"/><Relationship Id="rId6" Type="http://schemas.openxmlformats.org/officeDocument/2006/relationships/image" Target="../media/image45.png"/><Relationship Id="rId11" Type="http://schemas.openxmlformats.org/officeDocument/2006/relationships/image" Target="../media/image19.svg"/><Relationship Id="rId24" Type="http://schemas.openxmlformats.org/officeDocument/2006/relationships/image" Target="../media/image57.png"/><Relationship Id="rId32" Type="http://schemas.openxmlformats.org/officeDocument/2006/relationships/image" Target="../media/image65.png"/><Relationship Id="rId5" Type="http://schemas.openxmlformats.org/officeDocument/2006/relationships/image" Target="../media/image44.svg"/><Relationship Id="rId15" Type="http://schemas.openxmlformats.org/officeDocument/2006/relationships/image" Target="../media/image30.svg"/><Relationship Id="rId23" Type="http://schemas.openxmlformats.org/officeDocument/2006/relationships/image" Target="../media/image56.svg"/><Relationship Id="rId28" Type="http://schemas.openxmlformats.org/officeDocument/2006/relationships/image" Target="../media/image61.png"/><Relationship Id="rId10" Type="http://schemas.openxmlformats.org/officeDocument/2006/relationships/image" Target="../media/image18.png"/><Relationship Id="rId19" Type="http://schemas.openxmlformats.org/officeDocument/2006/relationships/image" Target="../media/image52.svg"/><Relationship Id="rId31" Type="http://schemas.openxmlformats.org/officeDocument/2006/relationships/image" Target="../media/image64.svg"/><Relationship Id="rId4" Type="http://schemas.openxmlformats.org/officeDocument/2006/relationships/image" Target="../media/image43.png"/><Relationship Id="rId9" Type="http://schemas.openxmlformats.org/officeDocument/2006/relationships/image" Target="../media/image25.svg"/><Relationship Id="rId14" Type="http://schemas.openxmlformats.org/officeDocument/2006/relationships/image" Target="../media/image29.png"/><Relationship Id="rId22" Type="http://schemas.openxmlformats.org/officeDocument/2006/relationships/image" Target="../media/image55.png"/><Relationship Id="rId27" Type="http://schemas.openxmlformats.org/officeDocument/2006/relationships/image" Target="../media/image60.svg"/><Relationship Id="rId30" Type="http://schemas.openxmlformats.org/officeDocument/2006/relationships/image" Target="../media/image63.png"/><Relationship Id="rId8" Type="http://schemas.openxmlformats.org/officeDocument/2006/relationships/image" Target="../media/image24.png"/></Relationships>
</file>

<file path=ppt/slides/_rels/slide26.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svg"/><Relationship Id="rId18" Type="http://schemas.openxmlformats.org/officeDocument/2006/relationships/image" Target="../media/image82.png"/><Relationship Id="rId3" Type="http://schemas.openxmlformats.org/officeDocument/2006/relationships/image" Target="../media/image68.svg"/><Relationship Id="rId7" Type="http://schemas.openxmlformats.org/officeDocument/2006/relationships/image" Target="../media/image72.svg"/><Relationship Id="rId12" Type="http://schemas.openxmlformats.org/officeDocument/2006/relationships/image" Target="../media/image77.png"/><Relationship Id="rId17" Type="http://schemas.openxmlformats.org/officeDocument/2006/relationships/image" Target="../media/image81.png"/><Relationship Id="rId2" Type="http://schemas.openxmlformats.org/officeDocument/2006/relationships/image" Target="../media/image67.png"/><Relationship Id="rId16" Type="http://schemas.openxmlformats.org/officeDocument/2006/relationships/hyperlink" Target="https://aws.amazon.com/architecture/icons/" TargetMode="External"/><Relationship Id="rId1" Type="http://schemas.openxmlformats.org/officeDocument/2006/relationships/slideLayout" Target="../slideLayouts/slideLayout14.xml"/><Relationship Id="rId6" Type="http://schemas.openxmlformats.org/officeDocument/2006/relationships/image" Target="../media/image71.png"/><Relationship Id="rId11" Type="http://schemas.openxmlformats.org/officeDocument/2006/relationships/image" Target="../media/image76.svg"/><Relationship Id="rId5" Type="http://schemas.openxmlformats.org/officeDocument/2006/relationships/image" Target="../media/image70.svg"/><Relationship Id="rId15" Type="http://schemas.openxmlformats.org/officeDocument/2006/relationships/image" Target="../media/image80.sv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svg"/><Relationship Id="rId14" Type="http://schemas.openxmlformats.org/officeDocument/2006/relationships/image" Target="../media/image7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image" Target="../media/image99.svg"/><Relationship Id="rId26" Type="http://schemas.openxmlformats.org/officeDocument/2006/relationships/image" Target="../media/image107.svg"/><Relationship Id="rId39" Type="http://schemas.openxmlformats.org/officeDocument/2006/relationships/image" Target="../media/image120.svg"/><Relationship Id="rId21" Type="http://schemas.openxmlformats.org/officeDocument/2006/relationships/image" Target="../media/image102.png"/><Relationship Id="rId34" Type="http://schemas.openxmlformats.org/officeDocument/2006/relationships/image" Target="../media/image115.png"/><Relationship Id="rId42" Type="http://schemas.openxmlformats.org/officeDocument/2006/relationships/image" Target="../media/image123.png"/><Relationship Id="rId47" Type="http://schemas.openxmlformats.org/officeDocument/2006/relationships/image" Target="../media/image128.svg"/><Relationship Id="rId50" Type="http://schemas.openxmlformats.org/officeDocument/2006/relationships/image" Target="../media/image16.png"/><Relationship Id="rId55" Type="http://schemas.openxmlformats.org/officeDocument/2006/relationships/image" Target="../media/image134.svg"/><Relationship Id="rId7" Type="http://schemas.openxmlformats.org/officeDocument/2006/relationships/image" Target="../media/image88.png"/><Relationship Id="rId2" Type="http://schemas.openxmlformats.org/officeDocument/2006/relationships/image" Target="../media/image83.emf"/><Relationship Id="rId16" Type="http://schemas.openxmlformats.org/officeDocument/2006/relationships/image" Target="../media/image97.svg"/><Relationship Id="rId29" Type="http://schemas.openxmlformats.org/officeDocument/2006/relationships/image" Target="../media/image110.png"/><Relationship Id="rId11" Type="http://schemas.openxmlformats.org/officeDocument/2006/relationships/image" Target="../media/image92.png"/><Relationship Id="rId24" Type="http://schemas.openxmlformats.org/officeDocument/2006/relationships/image" Target="../media/image105.svg"/><Relationship Id="rId32" Type="http://schemas.openxmlformats.org/officeDocument/2006/relationships/image" Target="../media/image113.png"/><Relationship Id="rId37" Type="http://schemas.openxmlformats.org/officeDocument/2006/relationships/image" Target="../media/image118.svg"/><Relationship Id="rId40" Type="http://schemas.openxmlformats.org/officeDocument/2006/relationships/image" Target="../media/image121.png"/><Relationship Id="rId45" Type="http://schemas.openxmlformats.org/officeDocument/2006/relationships/image" Target="../media/image126.svg"/><Relationship Id="rId53" Type="http://schemas.openxmlformats.org/officeDocument/2006/relationships/image" Target="../media/image132.svg"/><Relationship Id="rId5" Type="http://schemas.openxmlformats.org/officeDocument/2006/relationships/image" Target="../media/image86.png"/><Relationship Id="rId10" Type="http://schemas.openxmlformats.org/officeDocument/2006/relationships/image" Target="../media/image91.svg"/><Relationship Id="rId19" Type="http://schemas.openxmlformats.org/officeDocument/2006/relationships/image" Target="../media/image100.png"/><Relationship Id="rId31" Type="http://schemas.openxmlformats.org/officeDocument/2006/relationships/image" Target="../media/image112.png"/><Relationship Id="rId44" Type="http://schemas.openxmlformats.org/officeDocument/2006/relationships/image" Target="../media/image125.png"/><Relationship Id="rId52" Type="http://schemas.openxmlformats.org/officeDocument/2006/relationships/image" Target="../media/image131.png"/><Relationship Id="rId4" Type="http://schemas.openxmlformats.org/officeDocument/2006/relationships/image" Target="../media/image85.svg"/><Relationship Id="rId9" Type="http://schemas.openxmlformats.org/officeDocument/2006/relationships/image" Target="../media/image90.png"/><Relationship Id="rId14" Type="http://schemas.openxmlformats.org/officeDocument/2006/relationships/image" Target="../media/image95.svg"/><Relationship Id="rId22" Type="http://schemas.openxmlformats.org/officeDocument/2006/relationships/image" Target="../media/image103.svg"/><Relationship Id="rId27" Type="http://schemas.openxmlformats.org/officeDocument/2006/relationships/image" Target="../media/image108.png"/><Relationship Id="rId30" Type="http://schemas.openxmlformats.org/officeDocument/2006/relationships/image" Target="../media/image111.svg"/><Relationship Id="rId35" Type="http://schemas.openxmlformats.org/officeDocument/2006/relationships/image" Target="../media/image116.svg"/><Relationship Id="rId43" Type="http://schemas.openxmlformats.org/officeDocument/2006/relationships/image" Target="../media/image124.svg"/><Relationship Id="rId48" Type="http://schemas.openxmlformats.org/officeDocument/2006/relationships/image" Target="../media/image129.png"/><Relationship Id="rId8" Type="http://schemas.openxmlformats.org/officeDocument/2006/relationships/image" Target="../media/image89.svg"/><Relationship Id="rId51" Type="http://schemas.openxmlformats.org/officeDocument/2006/relationships/image" Target="../media/image17.svg"/><Relationship Id="rId3" Type="http://schemas.openxmlformats.org/officeDocument/2006/relationships/image" Target="../media/image84.png"/><Relationship Id="rId12" Type="http://schemas.openxmlformats.org/officeDocument/2006/relationships/image" Target="../media/image93.svg"/><Relationship Id="rId17" Type="http://schemas.openxmlformats.org/officeDocument/2006/relationships/image" Target="../media/image98.png"/><Relationship Id="rId25" Type="http://schemas.openxmlformats.org/officeDocument/2006/relationships/image" Target="../media/image106.png"/><Relationship Id="rId33" Type="http://schemas.openxmlformats.org/officeDocument/2006/relationships/image" Target="../media/image114.svg"/><Relationship Id="rId38" Type="http://schemas.openxmlformats.org/officeDocument/2006/relationships/image" Target="../media/image119.png"/><Relationship Id="rId46" Type="http://schemas.openxmlformats.org/officeDocument/2006/relationships/image" Target="../media/image127.png"/><Relationship Id="rId20" Type="http://schemas.openxmlformats.org/officeDocument/2006/relationships/image" Target="../media/image101.svg"/><Relationship Id="rId41" Type="http://schemas.openxmlformats.org/officeDocument/2006/relationships/image" Target="../media/image122.svg"/><Relationship Id="rId54" Type="http://schemas.openxmlformats.org/officeDocument/2006/relationships/image" Target="../media/image133.png"/><Relationship Id="rId1" Type="http://schemas.openxmlformats.org/officeDocument/2006/relationships/slideLayout" Target="../slideLayouts/slideLayout13.xml"/><Relationship Id="rId6" Type="http://schemas.openxmlformats.org/officeDocument/2006/relationships/image" Target="../media/image87.svg"/><Relationship Id="rId15" Type="http://schemas.openxmlformats.org/officeDocument/2006/relationships/image" Target="../media/image96.png"/><Relationship Id="rId23" Type="http://schemas.openxmlformats.org/officeDocument/2006/relationships/image" Target="../media/image104.png"/><Relationship Id="rId28" Type="http://schemas.openxmlformats.org/officeDocument/2006/relationships/image" Target="../media/image109.svg"/><Relationship Id="rId36" Type="http://schemas.openxmlformats.org/officeDocument/2006/relationships/image" Target="../media/image117.png"/><Relationship Id="rId49" Type="http://schemas.openxmlformats.org/officeDocument/2006/relationships/image" Target="../media/image130.svg"/></Relationships>
</file>

<file path=ppt/slides/_rels/slide29.xml.rels><?xml version="1.0" encoding="UTF-8" standalone="yes"?>
<Relationships xmlns="http://schemas.openxmlformats.org/package/2006/relationships"><Relationship Id="rId13" Type="http://schemas.openxmlformats.org/officeDocument/2006/relationships/image" Target="../media/image145.png"/><Relationship Id="rId18" Type="http://schemas.openxmlformats.org/officeDocument/2006/relationships/image" Target="../media/image150.svg"/><Relationship Id="rId26" Type="http://schemas.openxmlformats.org/officeDocument/2006/relationships/image" Target="../media/image158.svg"/><Relationship Id="rId39" Type="http://schemas.openxmlformats.org/officeDocument/2006/relationships/image" Target="../media/image171.svg"/><Relationship Id="rId21" Type="http://schemas.openxmlformats.org/officeDocument/2006/relationships/image" Target="../media/image153.png"/><Relationship Id="rId34" Type="http://schemas.openxmlformats.org/officeDocument/2006/relationships/image" Target="../media/image166.png"/><Relationship Id="rId7" Type="http://schemas.openxmlformats.org/officeDocument/2006/relationships/image" Target="../media/image139.png"/><Relationship Id="rId2" Type="http://schemas.openxmlformats.org/officeDocument/2006/relationships/image" Target="../media/image83.emf"/><Relationship Id="rId16" Type="http://schemas.openxmlformats.org/officeDocument/2006/relationships/image" Target="../media/image148.svg"/><Relationship Id="rId20" Type="http://schemas.openxmlformats.org/officeDocument/2006/relationships/image" Target="../media/image152.svg"/><Relationship Id="rId29" Type="http://schemas.openxmlformats.org/officeDocument/2006/relationships/image" Target="../media/image161.svg"/><Relationship Id="rId41" Type="http://schemas.openxmlformats.org/officeDocument/2006/relationships/image" Target="../media/image173.svg"/><Relationship Id="rId1" Type="http://schemas.openxmlformats.org/officeDocument/2006/relationships/slideLayout" Target="../slideLayouts/slideLayout13.xml"/><Relationship Id="rId6" Type="http://schemas.openxmlformats.org/officeDocument/2006/relationships/image" Target="../media/image138.svg"/><Relationship Id="rId11" Type="http://schemas.openxmlformats.org/officeDocument/2006/relationships/image" Target="../media/image143.png"/><Relationship Id="rId24" Type="http://schemas.openxmlformats.org/officeDocument/2006/relationships/image" Target="../media/image156.svg"/><Relationship Id="rId32" Type="http://schemas.openxmlformats.org/officeDocument/2006/relationships/image" Target="../media/image164.png"/><Relationship Id="rId37" Type="http://schemas.openxmlformats.org/officeDocument/2006/relationships/image" Target="../media/image169.svg"/><Relationship Id="rId40" Type="http://schemas.openxmlformats.org/officeDocument/2006/relationships/image" Target="../media/image172.png"/><Relationship Id="rId5" Type="http://schemas.openxmlformats.org/officeDocument/2006/relationships/image" Target="../media/image137.png"/><Relationship Id="rId15" Type="http://schemas.openxmlformats.org/officeDocument/2006/relationships/image" Target="../media/image147.png"/><Relationship Id="rId23" Type="http://schemas.openxmlformats.org/officeDocument/2006/relationships/image" Target="../media/image155.png"/><Relationship Id="rId28" Type="http://schemas.openxmlformats.org/officeDocument/2006/relationships/image" Target="../media/image160.png"/><Relationship Id="rId36" Type="http://schemas.openxmlformats.org/officeDocument/2006/relationships/image" Target="../media/image168.png"/><Relationship Id="rId10" Type="http://schemas.openxmlformats.org/officeDocument/2006/relationships/image" Target="../media/image142.svg"/><Relationship Id="rId19" Type="http://schemas.openxmlformats.org/officeDocument/2006/relationships/image" Target="../media/image151.png"/><Relationship Id="rId31" Type="http://schemas.openxmlformats.org/officeDocument/2006/relationships/image" Target="../media/image163.svg"/><Relationship Id="rId4" Type="http://schemas.openxmlformats.org/officeDocument/2006/relationships/image" Target="../media/image136.svg"/><Relationship Id="rId9" Type="http://schemas.openxmlformats.org/officeDocument/2006/relationships/image" Target="../media/image141.png"/><Relationship Id="rId14" Type="http://schemas.openxmlformats.org/officeDocument/2006/relationships/image" Target="../media/image146.svg"/><Relationship Id="rId22" Type="http://schemas.openxmlformats.org/officeDocument/2006/relationships/image" Target="../media/image154.svg"/><Relationship Id="rId27" Type="http://schemas.openxmlformats.org/officeDocument/2006/relationships/image" Target="../media/image159.png"/><Relationship Id="rId30" Type="http://schemas.openxmlformats.org/officeDocument/2006/relationships/image" Target="../media/image162.png"/><Relationship Id="rId35" Type="http://schemas.openxmlformats.org/officeDocument/2006/relationships/image" Target="../media/image167.svg"/><Relationship Id="rId8" Type="http://schemas.openxmlformats.org/officeDocument/2006/relationships/image" Target="../media/image140.svg"/><Relationship Id="rId3" Type="http://schemas.openxmlformats.org/officeDocument/2006/relationships/image" Target="../media/image135.png"/><Relationship Id="rId12" Type="http://schemas.openxmlformats.org/officeDocument/2006/relationships/image" Target="../media/image144.svg"/><Relationship Id="rId17" Type="http://schemas.openxmlformats.org/officeDocument/2006/relationships/image" Target="../media/image149.png"/><Relationship Id="rId25" Type="http://schemas.openxmlformats.org/officeDocument/2006/relationships/image" Target="../media/image157.png"/><Relationship Id="rId33" Type="http://schemas.openxmlformats.org/officeDocument/2006/relationships/image" Target="../media/image165.svg"/><Relationship Id="rId38" Type="http://schemas.openxmlformats.org/officeDocument/2006/relationships/image" Target="../media/image170.pn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23.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image" Target="../media/image175.svg"/><Relationship Id="rId2" Type="http://schemas.openxmlformats.org/officeDocument/2006/relationships/image" Target="../media/image174.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image" Target="../media/image181.svg"/><Relationship Id="rId13" Type="http://schemas.openxmlformats.org/officeDocument/2006/relationships/image" Target="../media/image186.png"/><Relationship Id="rId18" Type="http://schemas.openxmlformats.org/officeDocument/2006/relationships/image" Target="../media/image191.svg"/><Relationship Id="rId3" Type="http://schemas.openxmlformats.org/officeDocument/2006/relationships/image" Target="../media/image176.png"/><Relationship Id="rId7" Type="http://schemas.openxmlformats.org/officeDocument/2006/relationships/image" Target="../media/image180.png"/><Relationship Id="rId12" Type="http://schemas.openxmlformats.org/officeDocument/2006/relationships/image" Target="../media/image185.svg"/><Relationship Id="rId17" Type="http://schemas.openxmlformats.org/officeDocument/2006/relationships/image" Target="../media/image190.png"/><Relationship Id="rId2" Type="http://schemas.openxmlformats.org/officeDocument/2006/relationships/notesSlide" Target="../notesSlides/notesSlide7.xml"/><Relationship Id="rId16" Type="http://schemas.openxmlformats.org/officeDocument/2006/relationships/image" Target="../media/image189.svg"/><Relationship Id="rId20" Type="http://schemas.openxmlformats.org/officeDocument/2006/relationships/image" Target="../media/image193.svg"/><Relationship Id="rId1" Type="http://schemas.openxmlformats.org/officeDocument/2006/relationships/slideLayout" Target="../slideLayouts/slideLayout16.xml"/><Relationship Id="rId6" Type="http://schemas.openxmlformats.org/officeDocument/2006/relationships/image" Target="../media/image179.svg"/><Relationship Id="rId11" Type="http://schemas.openxmlformats.org/officeDocument/2006/relationships/image" Target="../media/image184.png"/><Relationship Id="rId5" Type="http://schemas.openxmlformats.org/officeDocument/2006/relationships/image" Target="../media/image178.png"/><Relationship Id="rId15" Type="http://schemas.openxmlformats.org/officeDocument/2006/relationships/image" Target="../media/image188.png"/><Relationship Id="rId10" Type="http://schemas.openxmlformats.org/officeDocument/2006/relationships/image" Target="../media/image183.svg"/><Relationship Id="rId19" Type="http://schemas.openxmlformats.org/officeDocument/2006/relationships/image" Target="../media/image192.png"/><Relationship Id="rId4" Type="http://schemas.openxmlformats.org/officeDocument/2006/relationships/image" Target="../media/image177.svg"/><Relationship Id="rId9" Type="http://schemas.openxmlformats.org/officeDocument/2006/relationships/image" Target="../media/image182.png"/><Relationship Id="rId14" Type="http://schemas.openxmlformats.org/officeDocument/2006/relationships/image" Target="../media/image187.svg"/></Relationships>
</file>

<file path=ppt/slides/_rels/slide32.xml.rels><?xml version="1.0" encoding="UTF-8" standalone="yes"?>
<Relationships xmlns="http://schemas.openxmlformats.org/package/2006/relationships"><Relationship Id="rId8" Type="http://schemas.openxmlformats.org/officeDocument/2006/relationships/image" Target="../media/image200.png"/><Relationship Id="rId3" Type="http://schemas.openxmlformats.org/officeDocument/2006/relationships/image" Target="../media/image195.svg"/><Relationship Id="rId7" Type="http://schemas.openxmlformats.org/officeDocument/2006/relationships/image" Target="../media/image199.svg"/><Relationship Id="rId2" Type="http://schemas.openxmlformats.org/officeDocument/2006/relationships/image" Target="../media/image194.png"/><Relationship Id="rId1" Type="http://schemas.openxmlformats.org/officeDocument/2006/relationships/slideLayout" Target="../slideLayouts/slideLayout16.xml"/><Relationship Id="rId6" Type="http://schemas.openxmlformats.org/officeDocument/2006/relationships/image" Target="../media/image198.png"/><Relationship Id="rId5" Type="http://schemas.openxmlformats.org/officeDocument/2006/relationships/image" Target="../media/image197.svg"/><Relationship Id="rId4" Type="http://schemas.openxmlformats.org/officeDocument/2006/relationships/image" Target="../media/image196.png"/><Relationship Id="rId9" Type="http://schemas.openxmlformats.org/officeDocument/2006/relationships/image" Target="../media/image201.svg"/></Relationships>
</file>

<file path=ppt/slides/_rels/slide33.xml.rels><?xml version="1.0" encoding="UTF-8" standalone="yes"?>
<Relationships xmlns="http://schemas.openxmlformats.org/package/2006/relationships"><Relationship Id="rId8" Type="http://schemas.openxmlformats.org/officeDocument/2006/relationships/image" Target="../media/image207.svg"/><Relationship Id="rId13" Type="http://schemas.openxmlformats.org/officeDocument/2006/relationships/image" Target="../media/image212.png"/><Relationship Id="rId18" Type="http://schemas.openxmlformats.org/officeDocument/2006/relationships/image" Target="../media/image217.svg"/><Relationship Id="rId26" Type="http://schemas.openxmlformats.org/officeDocument/2006/relationships/image" Target="../media/image225.svg"/><Relationship Id="rId3" Type="http://schemas.openxmlformats.org/officeDocument/2006/relationships/image" Target="../media/image202.png"/><Relationship Id="rId21" Type="http://schemas.openxmlformats.org/officeDocument/2006/relationships/image" Target="../media/image220.png"/><Relationship Id="rId7" Type="http://schemas.openxmlformats.org/officeDocument/2006/relationships/image" Target="../media/image206.png"/><Relationship Id="rId12" Type="http://schemas.openxmlformats.org/officeDocument/2006/relationships/image" Target="../media/image211.svg"/><Relationship Id="rId17" Type="http://schemas.openxmlformats.org/officeDocument/2006/relationships/image" Target="../media/image216.png"/><Relationship Id="rId25" Type="http://schemas.openxmlformats.org/officeDocument/2006/relationships/image" Target="../media/image224.png"/><Relationship Id="rId2" Type="http://schemas.openxmlformats.org/officeDocument/2006/relationships/notesSlide" Target="../notesSlides/notesSlide8.xml"/><Relationship Id="rId16" Type="http://schemas.openxmlformats.org/officeDocument/2006/relationships/image" Target="../media/image215.svg"/><Relationship Id="rId20" Type="http://schemas.openxmlformats.org/officeDocument/2006/relationships/image" Target="../media/image219.svg"/><Relationship Id="rId29" Type="http://schemas.openxmlformats.org/officeDocument/2006/relationships/image" Target="../media/image228.png"/><Relationship Id="rId1" Type="http://schemas.openxmlformats.org/officeDocument/2006/relationships/slideLayout" Target="../slideLayouts/slideLayout16.xml"/><Relationship Id="rId6" Type="http://schemas.openxmlformats.org/officeDocument/2006/relationships/image" Target="../media/image205.svg"/><Relationship Id="rId11" Type="http://schemas.openxmlformats.org/officeDocument/2006/relationships/image" Target="../media/image210.png"/><Relationship Id="rId24" Type="http://schemas.openxmlformats.org/officeDocument/2006/relationships/image" Target="../media/image223.svg"/><Relationship Id="rId5" Type="http://schemas.openxmlformats.org/officeDocument/2006/relationships/image" Target="../media/image204.png"/><Relationship Id="rId15" Type="http://schemas.openxmlformats.org/officeDocument/2006/relationships/image" Target="../media/image214.png"/><Relationship Id="rId23" Type="http://schemas.openxmlformats.org/officeDocument/2006/relationships/image" Target="../media/image222.png"/><Relationship Id="rId28" Type="http://schemas.openxmlformats.org/officeDocument/2006/relationships/image" Target="../media/image227.svg"/><Relationship Id="rId10" Type="http://schemas.openxmlformats.org/officeDocument/2006/relationships/image" Target="../media/image209.svg"/><Relationship Id="rId19" Type="http://schemas.openxmlformats.org/officeDocument/2006/relationships/image" Target="../media/image218.png"/><Relationship Id="rId4" Type="http://schemas.openxmlformats.org/officeDocument/2006/relationships/image" Target="../media/image203.svg"/><Relationship Id="rId9" Type="http://schemas.openxmlformats.org/officeDocument/2006/relationships/image" Target="../media/image208.png"/><Relationship Id="rId14" Type="http://schemas.openxmlformats.org/officeDocument/2006/relationships/image" Target="../media/image213.svg"/><Relationship Id="rId22" Type="http://schemas.openxmlformats.org/officeDocument/2006/relationships/image" Target="../media/image221.svg"/><Relationship Id="rId27" Type="http://schemas.openxmlformats.org/officeDocument/2006/relationships/image" Target="../media/image226.png"/><Relationship Id="rId30" Type="http://schemas.openxmlformats.org/officeDocument/2006/relationships/image" Target="../media/image229.svg"/></Relationships>
</file>

<file path=ppt/slides/_rels/slide34.xml.rels><?xml version="1.0" encoding="UTF-8" standalone="yes"?>
<Relationships xmlns="http://schemas.openxmlformats.org/package/2006/relationships"><Relationship Id="rId8" Type="http://schemas.openxmlformats.org/officeDocument/2006/relationships/image" Target="../media/image236.png"/><Relationship Id="rId13" Type="http://schemas.openxmlformats.org/officeDocument/2006/relationships/image" Target="../media/image241.svg"/><Relationship Id="rId18" Type="http://schemas.openxmlformats.org/officeDocument/2006/relationships/image" Target="../media/image246.png"/><Relationship Id="rId3" Type="http://schemas.openxmlformats.org/officeDocument/2006/relationships/image" Target="../media/image231.svg"/><Relationship Id="rId21" Type="http://schemas.openxmlformats.org/officeDocument/2006/relationships/image" Target="../media/image34.svg"/><Relationship Id="rId7" Type="http://schemas.openxmlformats.org/officeDocument/2006/relationships/image" Target="../media/image235.svg"/><Relationship Id="rId12" Type="http://schemas.openxmlformats.org/officeDocument/2006/relationships/image" Target="../media/image240.png"/><Relationship Id="rId17" Type="http://schemas.openxmlformats.org/officeDocument/2006/relationships/image" Target="../media/image245.svg"/><Relationship Id="rId25" Type="http://schemas.openxmlformats.org/officeDocument/2006/relationships/image" Target="../media/image251.svg"/><Relationship Id="rId2" Type="http://schemas.openxmlformats.org/officeDocument/2006/relationships/image" Target="../media/image230.png"/><Relationship Id="rId16" Type="http://schemas.openxmlformats.org/officeDocument/2006/relationships/image" Target="../media/image244.png"/><Relationship Id="rId20" Type="http://schemas.openxmlformats.org/officeDocument/2006/relationships/image" Target="../media/image33.png"/><Relationship Id="rId1" Type="http://schemas.openxmlformats.org/officeDocument/2006/relationships/slideLayout" Target="../slideLayouts/slideLayout16.xml"/><Relationship Id="rId6" Type="http://schemas.openxmlformats.org/officeDocument/2006/relationships/image" Target="../media/image234.png"/><Relationship Id="rId11" Type="http://schemas.openxmlformats.org/officeDocument/2006/relationships/image" Target="../media/image239.svg"/><Relationship Id="rId24" Type="http://schemas.openxmlformats.org/officeDocument/2006/relationships/image" Target="../media/image250.png"/><Relationship Id="rId5" Type="http://schemas.openxmlformats.org/officeDocument/2006/relationships/image" Target="../media/image233.svg"/><Relationship Id="rId15" Type="http://schemas.openxmlformats.org/officeDocument/2006/relationships/image" Target="../media/image243.svg"/><Relationship Id="rId23" Type="http://schemas.openxmlformats.org/officeDocument/2006/relationships/image" Target="../media/image249.svg"/><Relationship Id="rId10" Type="http://schemas.openxmlformats.org/officeDocument/2006/relationships/image" Target="../media/image238.png"/><Relationship Id="rId19" Type="http://schemas.openxmlformats.org/officeDocument/2006/relationships/image" Target="../media/image247.svg"/><Relationship Id="rId4" Type="http://schemas.openxmlformats.org/officeDocument/2006/relationships/image" Target="../media/image232.png"/><Relationship Id="rId9" Type="http://schemas.openxmlformats.org/officeDocument/2006/relationships/image" Target="../media/image237.svg"/><Relationship Id="rId14" Type="http://schemas.openxmlformats.org/officeDocument/2006/relationships/image" Target="../media/image242.png"/><Relationship Id="rId22" Type="http://schemas.openxmlformats.org/officeDocument/2006/relationships/image" Target="../media/image248.png"/></Relationships>
</file>

<file path=ppt/slides/_rels/slide35.xml.rels><?xml version="1.0" encoding="UTF-8" standalone="yes"?>
<Relationships xmlns="http://schemas.openxmlformats.org/package/2006/relationships"><Relationship Id="rId8" Type="http://schemas.openxmlformats.org/officeDocument/2006/relationships/image" Target="../media/image258.png"/><Relationship Id="rId13" Type="http://schemas.openxmlformats.org/officeDocument/2006/relationships/image" Target="../media/image263.svg"/><Relationship Id="rId3" Type="http://schemas.openxmlformats.org/officeDocument/2006/relationships/image" Target="../media/image253.svg"/><Relationship Id="rId7" Type="http://schemas.openxmlformats.org/officeDocument/2006/relationships/image" Target="../media/image257.svg"/><Relationship Id="rId12" Type="http://schemas.openxmlformats.org/officeDocument/2006/relationships/image" Target="../media/image262.png"/><Relationship Id="rId2" Type="http://schemas.openxmlformats.org/officeDocument/2006/relationships/image" Target="../media/image252.png"/><Relationship Id="rId1" Type="http://schemas.openxmlformats.org/officeDocument/2006/relationships/slideLayout" Target="../slideLayouts/slideLayout16.xml"/><Relationship Id="rId6" Type="http://schemas.openxmlformats.org/officeDocument/2006/relationships/image" Target="../media/image256.png"/><Relationship Id="rId11" Type="http://schemas.openxmlformats.org/officeDocument/2006/relationships/image" Target="../media/image261.svg"/><Relationship Id="rId5" Type="http://schemas.openxmlformats.org/officeDocument/2006/relationships/image" Target="../media/image255.svg"/><Relationship Id="rId10" Type="http://schemas.openxmlformats.org/officeDocument/2006/relationships/image" Target="../media/image260.png"/><Relationship Id="rId4" Type="http://schemas.openxmlformats.org/officeDocument/2006/relationships/image" Target="../media/image254.png"/><Relationship Id="rId9" Type="http://schemas.openxmlformats.org/officeDocument/2006/relationships/image" Target="../media/image259.svg"/></Relationships>
</file>

<file path=ppt/slides/_rels/slide36.xml.rels><?xml version="1.0" encoding="UTF-8" standalone="yes"?>
<Relationships xmlns="http://schemas.openxmlformats.org/package/2006/relationships"><Relationship Id="rId8" Type="http://schemas.openxmlformats.org/officeDocument/2006/relationships/image" Target="../media/image269.svg"/><Relationship Id="rId13" Type="http://schemas.openxmlformats.org/officeDocument/2006/relationships/image" Target="../media/image274.png"/><Relationship Id="rId18" Type="http://schemas.openxmlformats.org/officeDocument/2006/relationships/image" Target="../media/image279.svg"/><Relationship Id="rId3" Type="http://schemas.openxmlformats.org/officeDocument/2006/relationships/image" Target="../media/image264.png"/><Relationship Id="rId7" Type="http://schemas.openxmlformats.org/officeDocument/2006/relationships/image" Target="../media/image268.png"/><Relationship Id="rId12" Type="http://schemas.openxmlformats.org/officeDocument/2006/relationships/image" Target="../media/image273.svg"/><Relationship Id="rId17" Type="http://schemas.openxmlformats.org/officeDocument/2006/relationships/image" Target="../media/image278.png"/><Relationship Id="rId2" Type="http://schemas.openxmlformats.org/officeDocument/2006/relationships/notesSlide" Target="../notesSlides/notesSlide9.xml"/><Relationship Id="rId16" Type="http://schemas.openxmlformats.org/officeDocument/2006/relationships/image" Target="../media/image277.svg"/><Relationship Id="rId1" Type="http://schemas.openxmlformats.org/officeDocument/2006/relationships/slideLayout" Target="../slideLayouts/slideLayout16.xml"/><Relationship Id="rId6" Type="http://schemas.openxmlformats.org/officeDocument/2006/relationships/image" Target="../media/image267.svg"/><Relationship Id="rId11" Type="http://schemas.openxmlformats.org/officeDocument/2006/relationships/image" Target="../media/image272.png"/><Relationship Id="rId5" Type="http://schemas.openxmlformats.org/officeDocument/2006/relationships/image" Target="../media/image266.png"/><Relationship Id="rId15" Type="http://schemas.openxmlformats.org/officeDocument/2006/relationships/image" Target="../media/image276.png"/><Relationship Id="rId10" Type="http://schemas.openxmlformats.org/officeDocument/2006/relationships/image" Target="../media/image271.svg"/><Relationship Id="rId4" Type="http://schemas.openxmlformats.org/officeDocument/2006/relationships/image" Target="../media/image265.svg"/><Relationship Id="rId9" Type="http://schemas.openxmlformats.org/officeDocument/2006/relationships/image" Target="../media/image270.png"/><Relationship Id="rId14" Type="http://schemas.openxmlformats.org/officeDocument/2006/relationships/image" Target="../media/image275.svg"/></Relationships>
</file>

<file path=ppt/slides/_rels/slide37.xml.rels><?xml version="1.0" encoding="UTF-8" standalone="yes"?>
<Relationships xmlns="http://schemas.openxmlformats.org/package/2006/relationships"><Relationship Id="rId3" Type="http://schemas.openxmlformats.org/officeDocument/2006/relationships/image" Target="../media/image281.svg"/><Relationship Id="rId2" Type="http://schemas.openxmlformats.org/officeDocument/2006/relationships/image" Target="../media/image280.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image" Target="../media/image288.png"/><Relationship Id="rId13" Type="http://schemas.openxmlformats.org/officeDocument/2006/relationships/image" Target="../media/image293.svg"/><Relationship Id="rId18" Type="http://schemas.openxmlformats.org/officeDocument/2006/relationships/image" Target="../media/image298.png"/><Relationship Id="rId3" Type="http://schemas.openxmlformats.org/officeDocument/2006/relationships/image" Target="../media/image283.svg"/><Relationship Id="rId21" Type="http://schemas.openxmlformats.org/officeDocument/2006/relationships/image" Target="../media/image301.svg"/><Relationship Id="rId7" Type="http://schemas.openxmlformats.org/officeDocument/2006/relationships/image" Target="../media/image287.svg"/><Relationship Id="rId12" Type="http://schemas.openxmlformats.org/officeDocument/2006/relationships/image" Target="../media/image292.png"/><Relationship Id="rId17" Type="http://schemas.openxmlformats.org/officeDocument/2006/relationships/image" Target="../media/image297.svg"/><Relationship Id="rId2" Type="http://schemas.openxmlformats.org/officeDocument/2006/relationships/image" Target="../media/image282.png"/><Relationship Id="rId16" Type="http://schemas.openxmlformats.org/officeDocument/2006/relationships/image" Target="../media/image296.png"/><Relationship Id="rId20" Type="http://schemas.openxmlformats.org/officeDocument/2006/relationships/image" Target="../media/image300.png"/><Relationship Id="rId1" Type="http://schemas.openxmlformats.org/officeDocument/2006/relationships/slideLayout" Target="../slideLayouts/slideLayout19.xml"/><Relationship Id="rId6" Type="http://schemas.openxmlformats.org/officeDocument/2006/relationships/image" Target="../media/image286.png"/><Relationship Id="rId11" Type="http://schemas.openxmlformats.org/officeDocument/2006/relationships/image" Target="../media/image291.svg"/><Relationship Id="rId5" Type="http://schemas.openxmlformats.org/officeDocument/2006/relationships/image" Target="../media/image285.svg"/><Relationship Id="rId15" Type="http://schemas.openxmlformats.org/officeDocument/2006/relationships/image" Target="../media/image295.svg"/><Relationship Id="rId10" Type="http://schemas.openxmlformats.org/officeDocument/2006/relationships/image" Target="../media/image290.png"/><Relationship Id="rId19" Type="http://schemas.openxmlformats.org/officeDocument/2006/relationships/image" Target="../media/image299.svg"/><Relationship Id="rId4" Type="http://schemas.openxmlformats.org/officeDocument/2006/relationships/image" Target="../media/image284.png"/><Relationship Id="rId9" Type="http://schemas.openxmlformats.org/officeDocument/2006/relationships/image" Target="../media/image289.svg"/><Relationship Id="rId14" Type="http://schemas.openxmlformats.org/officeDocument/2006/relationships/image" Target="../media/image294.png"/></Relationships>
</file>

<file path=ppt/slides/_rels/slide39.xml.rels><?xml version="1.0" encoding="UTF-8" standalone="yes"?>
<Relationships xmlns="http://schemas.openxmlformats.org/package/2006/relationships"><Relationship Id="rId8" Type="http://schemas.openxmlformats.org/officeDocument/2006/relationships/image" Target="../media/image308.png"/><Relationship Id="rId13" Type="http://schemas.openxmlformats.org/officeDocument/2006/relationships/image" Target="../media/image313.svg"/><Relationship Id="rId18" Type="http://schemas.openxmlformats.org/officeDocument/2006/relationships/image" Target="../media/image318.png"/><Relationship Id="rId3" Type="http://schemas.openxmlformats.org/officeDocument/2006/relationships/image" Target="../media/image303.svg"/><Relationship Id="rId21" Type="http://schemas.openxmlformats.org/officeDocument/2006/relationships/image" Target="../media/image321.svg"/><Relationship Id="rId7" Type="http://schemas.openxmlformats.org/officeDocument/2006/relationships/image" Target="../media/image307.svg"/><Relationship Id="rId12" Type="http://schemas.openxmlformats.org/officeDocument/2006/relationships/image" Target="../media/image312.png"/><Relationship Id="rId17" Type="http://schemas.openxmlformats.org/officeDocument/2006/relationships/image" Target="../media/image317.svg"/><Relationship Id="rId2" Type="http://schemas.openxmlformats.org/officeDocument/2006/relationships/image" Target="../media/image302.png"/><Relationship Id="rId16" Type="http://schemas.openxmlformats.org/officeDocument/2006/relationships/image" Target="../media/image316.png"/><Relationship Id="rId20" Type="http://schemas.openxmlformats.org/officeDocument/2006/relationships/image" Target="../media/image320.png"/><Relationship Id="rId1" Type="http://schemas.openxmlformats.org/officeDocument/2006/relationships/slideLayout" Target="../slideLayouts/slideLayout19.xml"/><Relationship Id="rId6" Type="http://schemas.openxmlformats.org/officeDocument/2006/relationships/image" Target="../media/image306.png"/><Relationship Id="rId11" Type="http://schemas.openxmlformats.org/officeDocument/2006/relationships/image" Target="../media/image311.svg"/><Relationship Id="rId5" Type="http://schemas.openxmlformats.org/officeDocument/2006/relationships/image" Target="../media/image305.svg"/><Relationship Id="rId15" Type="http://schemas.openxmlformats.org/officeDocument/2006/relationships/image" Target="../media/image315.svg"/><Relationship Id="rId23" Type="http://schemas.openxmlformats.org/officeDocument/2006/relationships/image" Target="../media/image323.svg"/><Relationship Id="rId10" Type="http://schemas.openxmlformats.org/officeDocument/2006/relationships/image" Target="../media/image310.png"/><Relationship Id="rId19" Type="http://schemas.openxmlformats.org/officeDocument/2006/relationships/image" Target="../media/image319.svg"/><Relationship Id="rId4" Type="http://schemas.openxmlformats.org/officeDocument/2006/relationships/image" Target="../media/image304.png"/><Relationship Id="rId9" Type="http://schemas.openxmlformats.org/officeDocument/2006/relationships/image" Target="../media/image309.svg"/><Relationship Id="rId14" Type="http://schemas.openxmlformats.org/officeDocument/2006/relationships/image" Target="../media/image314.png"/><Relationship Id="rId22" Type="http://schemas.openxmlformats.org/officeDocument/2006/relationships/image" Target="../media/image3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30.png"/><Relationship Id="rId3" Type="http://schemas.openxmlformats.org/officeDocument/2006/relationships/image" Target="../media/image325.svg"/><Relationship Id="rId7" Type="http://schemas.openxmlformats.org/officeDocument/2006/relationships/image" Target="../media/image329.svg"/><Relationship Id="rId2" Type="http://schemas.openxmlformats.org/officeDocument/2006/relationships/image" Target="../media/image324.png"/><Relationship Id="rId1" Type="http://schemas.openxmlformats.org/officeDocument/2006/relationships/slideLayout" Target="../slideLayouts/slideLayout19.xml"/><Relationship Id="rId6" Type="http://schemas.openxmlformats.org/officeDocument/2006/relationships/image" Target="../media/image328.png"/><Relationship Id="rId5" Type="http://schemas.openxmlformats.org/officeDocument/2006/relationships/image" Target="../media/image327.svg"/><Relationship Id="rId4" Type="http://schemas.openxmlformats.org/officeDocument/2006/relationships/image" Target="../media/image326.png"/><Relationship Id="rId9" Type="http://schemas.openxmlformats.org/officeDocument/2006/relationships/image" Target="../media/image331.svg"/></Relationships>
</file>

<file path=ppt/slides/_rels/slide41.xml.rels><?xml version="1.0" encoding="UTF-8" standalone="yes"?>
<Relationships xmlns="http://schemas.openxmlformats.org/package/2006/relationships"><Relationship Id="rId3" Type="http://schemas.openxmlformats.org/officeDocument/2006/relationships/image" Target="../media/image333.svg"/><Relationship Id="rId2" Type="http://schemas.openxmlformats.org/officeDocument/2006/relationships/image" Target="../media/image332.png"/><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335.svg"/><Relationship Id="rId7" Type="http://schemas.openxmlformats.org/officeDocument/2006/relationships/image" Target="../media/image339.svg"/><Relationship Id="rId2" Type="http://schemas.openxmlformats.org/officeDocument/2006/relationships/image" Target="../media/image334.png"/><Relationship Id="rId1" Type="http://schemas.openxmlformats.org/officeDocument/2006/relationships/slideLayout" Target="../slideLayouts/slideLayout35.xml"/><Relationship Id="rId6" Type="http://schemas.openxmlformats.org/officeDocument/2006/relationships/image" Target="../media/image338.png"/><Relationship Id="rId5" Type="http://schemas.openxmlformats.org/officeDocument/2006/relationships/image" Target="../media/image337.svg"/><Relationship Id="rId4" Type="http://schemas.openxmlformats.org/officeDocument/2006/relationships/image" Target="../media/image336.png"/><Relationship Id="rId9" Type="http://schemas.openxmlformats.org/officeDocument/2006/relationships/image" Target="../media/image341.svg"/></Relationships>
</file>

<file path=ppt/slides/_rels/slide43.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353.svg"/><Relationship Id="rId18" Type="http://schemas.openxmlformats.org/officeDocument/2006/relationships/image" Target="../media/image358.png"/><Relationship Id="rId3" Type="http://schemas.openxmlformats.org/officeDocument/2006/relationships/image" Target="../media/image343.svg"/><Relationship Id="rId21" Type="http://schemas.openxmlformats.org/officeDocument/2006/relationships/image" Target="../media/image361.svg"/><Relationship Id="rId7" Type="http://schemas.openxmlformats.org/officeDocument/2006/relationships/image" Target="../media/image347.svg"/><Relationship Id="rId12" Type="http://schemas.openxmlformats.org/officeDocument/2006/relationships/image" Target="../media/image352.png"/><Relationship Id="rId17" Type="http://schemas.openxmlformats.org/officeDocument/2006/relationships/image" Target="../media/image357.svg"/><Relationship Id="rId25" Type="http://schemas.openxmlformats.org/officeDocument/2006/relationships/image" Target="../media/image365.svg"/><Relationship Id="rId2" Type="http://schemas.openxmlformats.org/officeDocument/2006/relationships/image" Target="../media/image342.png"/><Relationship Id="rId16" Type="http://schemas.openxmlformats.org/officeDocument/2006/relationships/image" Target="../media/image356.png"/><Relationship Id="rId20" Type="http://schemas.openxmlformats.org/officeDocument/2006/relationships/image" Target="../media/image360.png"/><Relationship Id="rId1" Type="http://schemas.openxmlformats.org/officeDocument/2006/relationships/slideLayout" Target="../slideLayouts/slideLayout35.xml"/><Relationship Id="rId6" Type="http://schemas.openxmlformats.org/officeDocument/2006/relationships/image" Target="../media/image346.png"/><Relationship Id="rId11" Type="http://schemas.openxmlformats.org/officeDocument/2006/relationships/image" Target="../media/image351.svg"/><Relationship Id="rId24" Type="http://schemas.openxmlformats.org/officeDocument/2006/relationships/image" Target="../media/image364.png"/><Relationship Id="rId5" Type="http://schemas.openxmlformats.org/officeDocument/2006/relationships/image" Target="../media/image345.svg"/><Relationship Id="rId15" Type="http://schemas.openxmlformats.org/officeDocument/2006/relationships/image" Target="../media/image355.svg"/><Relationship Id="rId23" Type="http://schemas.openxmlformats.org/officeDocument/2006/relationships/image" Target="../media/image363.svg"/><Relationship Id="rId10" Type="http://schemas.openxmlformats.org/officeDocument/2006/relationships/image" Target="../media/image350.png"/><Relationship Id="rId19" Type="http://schemas.openxmlformats.org/officeDocument/2006/relationships/image" Target="../media/image359.svg"/><Relationship Id="rId4" Type="http://schemas.openxmlformats.org/officeDocument/2006/relationships/image" Target="../media/image344.png"/><Relationship Id="rId9" Type="http://schemas.openxmlformats.org/officeDocument/2006/relationships/image" Target="../media/image349.svg"/><Relationship Id="rId14" Type="http://schemas.openxmlformats.org/officeDocument/2006/relationships/image" Target="../media/image354.png"/><Relationship Id="rId22" Type="http://schemas.openxmlformats.org/officeDocument/2006/relationships/image" Target="../media/image362.png"/></Relationships>
</file>

<file path=ppt/slides/_rels/slide44.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7.svg"/><Relationship Id="rId7" Type="http://schemas.openxmlformats.org/officeDocument/2006/relationships/image" Target="../media/image371.svg"/><Relationship Id="rId2" Type="http://schemas.openxmlformats.org/officeDocument/2006/relationships/image" Target="../media/image366.png"/><Relationship Id="rId1" Type="http://schemas.openxmlformats.org/officeDocument/2006/relationships/slideLayout" Target="../slideLayouts/slideLayout35.xml"/><Relationship Id="rId6" Type="http://schemas.openxmlformats.org/officeDocument/2006/relationships/image" Target="../media/image370.png"/><Relationship Id="rId11" Type="http://schemas.openxmlformats.org/officeDocument/2006/relationships/image" Target="../media/image375.svg"/><Relationship Id="rId5" Type="http://schemas.openxmlformats.org/officeDocument/2006/relationships/image" Target="../media/image369.svg"/><Relationship Id="rId10" Type="http://schemas.openxmlformats.org/officeDocument/2006/relationships/image" Target="../media/image374.png"/><Relationship Id="rId4" Type="http://schemas.openxmlformats.org/officeDocument/2006/relationships/image" Target="../media/image368.png"/><Relationship Id="rId9" Type="http://schemas.openxmlformats.org/officeDocument/2006/relationships/image" Target="../media/image373.svg"/></Relationships>
</file>

<file path=ppt/slides/_rels/slide45.xml.rels><?xml version="1.0" encoding="UTF-8" standalone="yes"?>
<Relationships xmlns="http://schemas.openxmlformats.org/package/2006/relationships"><Relationship Id="rId3" Type="http://schemas.openxmlformats.org/officeDocument/2006/relationships/image" Target="../media/image377.svg"/><Relationship Id="rId7" Type="http://schemas.openxmlformats.org/officeDocument/2006/relationships/image" Target="../media/image381.svg"/><Relationship Id="rId2" Type="http://schemas.openxmlformats.org/officeDocument/2006/relationships/image" Target="../media/image376.png"/><Relationship Id="rId1" Type="http://schemas.openxmlformats.org/officeDocument/2006/relationships/slideLayout" Target="../slideLayouts/slideLayout35.xml"/><Relationship Id="rId6" Type="http://schemas.openxmlformats.org/officeDocument/2006/relationships/image" Target="../media/image380.png"/><Relationship Id="rId5" Type="http://schemas.openxmlformats.org/officeDocument/2006/relationships/image" Target="../media/image379.svg"/><Relationship Id="rId4" Type="http://schemas.openxmlformats.org/officeDocument/2006/relationships/image" Target="../media/image378.png"/></Relationships>
</file>

<file path=ppt/slides/_rels/slide46.xml.rels><?xml version="1.0" encoding="UTF-8" standalone="yes"?>
<Relationships xmlns="http://schemas.openxmlformats.org/package/2006/relationships"><Relationship Id="rId8" Type="http://schemas.openxmlformats.org/officeDocument/2006/relationships/image" Target="../media/image388.svg"/><Relationship Id="rId3" Type="http://schemas.openxmlformats.org/officeDocument/2006/relationships/image" Target="../media/image383.svg"/><Relationship Id="rId7" Type="http://schemas.openxmlformats.org/officeDocument/2006/relationships/image" Target="../media/image387.png"/><Relationship Id="rId2" Type="http://schemas.openxmlformats.org/officeDocument/2006/relationships/image" Target="../media/image382.png"/><Relationship Id="rId1" Type="http://schemas.openxmlformats.org/officeDocument/2006/relationships/slideLayout" Target="../slideLayouts/slideLayout35.xml"/><Relationship Id="rId6" Type="http://schemas.openxmlformats.org/officeDocument/2006/relationships/image" Target="../media/image386.svg"/><Relationship Id="rId5" Type="http://schemas.openxmlformats.org/officeDocument/2006/relationships/image" Target="../media/image385.png"/><Relationship Id="rId4" Type="http://schemas.openxmlformats.org/officeDocument/2006/relationships/image" Target="../media/image384.svg"/></Relationships>
</file>

<file path=ppt/slides/_rels/slide47.xml.rels><?xml version="1.0" encoding="UTF-8" standalone="yes"?>
<Relationships xmlns="http://schemas.openxmlformats.org/package/2006/relationships"><Relationship Id="rId8" Type="http://schemas.openxmlformats.org/officeDocument/2006/relationships/image" Target="../media/image395.png"/><Relationship Id="rId3" Type="http://schemas.openxmlformats.org/officeDocument/2006/relationships/image" Target="../media/image390.svg"/><Relationship Id="rId7" Type="http://schemas.openxmlformats.org/officeDocument/2006/relationships/image" Target="../media/image394.svg"/><Relationship Id="rId2" Type="http://schemas.openxmlformats.org/officeDocument/2006/relationships/image" Target="../media/image389.png"/><Relationship Id="rId1" Type="http://schemas.openxmlformats.org/officeDocument/2006/relationships/slideLayout" Target="../slideLayouts/slideLayout35.xml"/><Relationship Id="rId6" Type="http://schemas.openxmlformats.org/officeDocument/2006/relationships/image" Target="../media/image393.png"/><Relationship Id="rId5" Type="http://schemas.openxmlformats.org/officeDocument/2006/relationships/image" Target="../media/image392.svg"/><Relationship Id="rId4" Type="http://schemas.openxmlformats.org/officeDocument/2006/relationships/image" Target="../media/image391.png"/><Relationship Id="rId9" Type="http://schemas.openxmlformats.org/officeDocument/2006/relationships/image" Target="../media/image396.svg"/></Relationships>
</file>

<file path=ppt/slides/_rels/slide48.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8.svg"/><Relationship Id="rId7" Type="http://schemas.openxmlformats.org/officeDocument/2006/relationships/image" Target="../media/image402.svg"/><Relationship Id="rId2" Type="http://schemas.openxmlformats.org/officeDocument/2006/relationships/image" Target="../media/image397.png"/><Relationship Id="rId1" Type="http://schemas.openxmlformats.org/officeDocument/2006/relationships/slideLayout" Target="../slideLayouts/slideLayout35.xml"/><Relationship Id="rId6" Type="http://schemas.openxmlformats.org/officeDocument/2006/relationships/image" Target="../media/image401.png"/><Relationship Id="rId5" Type="http://schemas.openxmlformats.org/officeDocument/2006/relationships/image" Target="../media/image400.svg"/><Relationship Id="rId4" Type="http://schemas.openxmlformats.org/officeDocument/2006/relationships/image" Target="../media/image399.png"/><Relationship Id="rId9" Type="http://schemas.openxmlformats.org/officeDocument/2006/relationships/image" Target="../media/image404.svg"/></Relationships>
</file>

<file path=ppt/slides/_rels/slide49.xml.rels><?xml version="1.0" encoding="UTF-8" standalone="yes"?>
<Relationships xmlns="http://schemas.openxmlformats.org/package/2006/relationships"><Relationship Id="rId8" Type="http://schemas.openxmlformats.org/officeDocument/2006/relationships/image" Target="../media/image411.png"/><Relationship Id="rId3" Type="http://schemas.openxmlformats.org/officeDocument/2006/relationships/image" Target="../media/image406.svg"/><Relationship Id="rId7" Type="http://schemas.openxmlformats.org/officeDocument/2006/relationships/image" Target="../media/image410.svg"/><Relationship Id="rId2" Type="http://schemas.openxmlformats.org/officeDocument/2006/relationships/image" Target="../media/image405.png"/><Relationship Id="rId1" Type="http://schemas.openxmlformats.org/officeDocument/2006/relationships/slideLayout" Target="../slideLayouts/slideLayout35.xml"/><Relationship Id="rId6" Type="http://schemas.openxmlformats.org/officeDocument/2006/relationships/image" Target="../media/image409.png"/><Relationship Id="rId11" Type="http://schemas.openxmlformats.org/officeDocument/2006/relationships/image" Target="../media/image414.svg"/><Relationship Id="rId5" Type="http://schemas.openxmlformats.org/officeDocument/2006/relationships/image" Target="../media/image408.svg"/><Relationship Id="rId10" Type="http://schemas.openxmlformats.org/officeDocument/2006/relationships/image" Target="../media/image413.png"/><Relationship Id="rId4" Type="http://schemas.openxmlformats.org/officeDocument/2006/relationships/image" Target="../media/image407.png"/><Relationship Id="rId9" Type="http://schemas.openxmlformats.org/officeDocument/2006/relationships/image" Target="../media/image412.sv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8" Type="http://schemas.openxmlformats.org/officeDocument/2006/relationships/image" Target="../media/image421.png"/><Relationship Id="rId3" Type="http://schemas.openxmlformats.org/officeDocument/2006/relationships/image" Target="../media/image416.svg"/><Relationship Id="rId7" Type="http://schemas.openxmlformats.org/officeDocument/2006/relationships/image" Target="../media/image420.svg"/><Relationship Id="rId2" Type="http://schemas.openxmlformats.org/officeDocument/2006/relationships/image" Target="../media/image415.png"/><Relationship Id="rId1" Type="http://schemas.openxmlformats.org/officeDocument/2006/relationships/slideLayout" Target="../slideLayouts/slideLayout35.xml"/><Relationship Id="rId6" Type="http://schemas.openxmlformats.org/officeDocument/2006/relationships/image" Target="../media/image419.png"/><Relationship Id="rId5" Type="http://schemas.openxmlformats.org/officeDocument/2006/relationships/image" Target="../media/image418.svg"/><Relationship Id="rId4" Type="http://schemas.openxmlformats.org/officeDocument/2006/relationships/image" Target="../media/image417.png"/><Relationship Id="rId9" Type="http://schemas.openxmlformats.org/officeDocument/2006/relationships/image" Target="../media/image422.svg"/></Relationships>
</file>

<file path=ppt/slides/_rels/slide51.xml.rels><?xml version="1.0" encoding="UTF-8" standalone="yes"?>
<Relationships xmlns="http://schemas.openxmlformats.org/package/2006/relationships"><Relationship Id="rId8" Type="http://schemas.openxmlformats.org/officeDocument/2006/relationships/image" Target="../media/image429.png"/><Relationship Id="rId3" Type="http://schemas.openxmlformats.org/officeDocument/2006/relationships/image" Target="../media/image424.svg"/><Relationship Id="rId7" Type="http://schemas.openxmlformats.org/officeDocument/2006/relationships/image" Target="../media/image428.svg"/><Relationship Id="rId2" Type="http://schemas.openxmlformats.org/officeDocument/2006/relationships/image" Target="../media/image423.png"/><Relationship Id="rId1" Type="http://schemas.openxmlformats.org/officeDocument/2006/relationships/slideLayout" Target="../slideLayouts/slideLayout35.xml"/><Relationship Id="rId6" Type="http://schemas.openxmlformats.org/officeDocument/2006/relationships/image" Target="../media/image427.png"/><Relationship Id="rId5" Type="http://schemas.openxmlformats.org/officeDocument/2006/relationships/image" Target="../media/image426.svg"/><Relationship Id="rId4" Type="http://schemas.openxmlformats.org/officeDocument/2006/relationships/image" Target="../media/image425.png"/><Relationship Id="rId9" Type="http://schemas.openxmlformats.org/officeDocument/2006/relationships/image" Target="../media/image430.svg"/></Relationships>
</file>

<file path=ppt/slides/_rels/slide52.xml.rels><?xml version="1.0" encoding="UTF-8" standalone="yes"?>
<Relationships xmlns="http://schemas.openxmlformats.org/package/2006/relationships"><Relationship Id="rId3" Type="http://schemas.openxmlformats.org/officeDocument/2006/relationships/image" Target="../media/image432.svg"/><Relationship Id="rId2" Type="http://schemas.openxmlformats.org/officeDocument/2006/relationships/image" Target="../media/image431.png"/><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3" Type="http://schemas.openxmlformats.org/officeDocument/2006/relationships/image" Target="../media/image434.svg"/><Relationship Id="rId7" Type="http://schemas.openxmlformats.org/officeDocument/2006/relationships/image" Target="../media/image438.svg"/><Relationship Id="rId2" Type="http://schemas.openxmlformats.org/officeDocument/2006/relationships/image" Target="../media/image433.png"/><Relationship Id="rId1" Type="http://schemas.openxmlformats.org/officeDocument/2006/relationships/slideLayout" Target="../slideLayouts/slideLayout27.xml"/><Relationship Id="rId6" Type="http://schemas.openxmlformats.org/officeDocument/2006/relationships/image" Target="../media/image437.png"/><Relationship Id="rId5" Type="http://schemas.openxmlformats.org/officeDocument/2006/relationships/image" Target="../media/image436.svg"/><Relationship Id="rId4" Type="http://schemas.openxmlformats.org/officeDocument/2006/relationships/image" Target="../media/image435.png"/></Relationships>
</file>

<file path=ppt/slides/_rels/slide54.xml.rels><?xml version="1.0" encoding="UTF-8" standalone="yes"?>
<Relationships xmlns="http://schemas.openxmlformats.org/package/2006/relationships"><Relationship Id="rId3" Type="http://schemas.openxmlformats.org/officeDocument/2006/relationships/image" Target="../media/image440.svg"/><Relationship Id="rId2" Type="http://schemas.openxmlformats.org/officeDocument/2006/relationships/image" Target="../media/image439.png"/><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442.svg"/><Relationship Id="rId7" Type="http://schemas.openxmlformats.org/officeDocument/2006/relationships/image" Target="../media/image446.svg"/><Relationship Id="rId2" Type="http://schemas.openxmlformats.org/officeDocument/2006/relationships/image" Target="../media/image441.png"/><Relationship Id="rId1" Type="http://schemas.openxmlformats.org/officeDocument/2006/relationships/slideLayout" Target="../slideLayouts/slideLayout30.xml"/><Relationship Id="rId6" Type="http://schemas.openxmlformats.org/officeDocument/2006/relationships/image" Target="../media/image445.png"/><Relationship Id="rId5" Type="http://schemas.openxmlformats.org/officeDocument/2006/relationships/image" Target="../media/image444.svg"/><Relationship Id="rId4" Type="http://schemas.openxmlformats.org/officeDocument/2006/relationships/image" Target="../media/image443.png"/></Relationships>
</file>

<file path=ppt/slides/_rels/slide56.xml.rels><?xml version="1.0" encoding="UTF-8" standalone="yes"?>
<Relationships xmlns="http://schemas.openxmlformats.org/package/2006/relationships"><Relationship Id="rId8" Type="http://schemas.openxmlformats.org/officeDocument/2006/relationships/image" Target="../media/image453.png"/><Relationship Id="rId13" Type="http://schemas.openxmlformats.org/officeDocument/2006/relationships/image" Target="../media/image458.svg"/><Relationship Id="rId3" Type="http://schemas.openxmlformats.org/officeDocument/2006/relationships/image" Target="../media/image448.svg"/><Relationship Id="rId7" Type="http://schemas.openxmlformats.org/officeDocument/2006/relationships/image" Target="../media/image452.svg"/><Relationship Id="rId12" Type="http://schemas.openxmlformats.org/officeDocument/2006/relationships/image" Target="../media/image457.png"/><Relationship Id="rId2" Type="http://schemas.openxmlformats.org/officeDocument/2006/relationships/image" Target="../media/image447.png"/><Relationship Id="rId1" Type="http://schemas.openxmlformats.org/officeDocument/2006/relationships/slideLayout" Target="../slideLayouts/slideLayout30.xml"/><Relationship Id="rId6" Type="http://schemas.openxmlformats.org/officeDocument/2006/relationships/image" Target="../media/image451.png"/><Relationship Id="rId11" Type="http://schemas.openxmlformats.org/officeDocument/2006/relationships/image" Target="../media/image456.svg"/><Relationship Id="rId5" Type="http://schemas.openxmlformats.org/officeDocument/2006/relationships/image" Target="../media/image450.svg"/><Relationship Id="rId10" Type="http://schemas.openxmlformats.org/officeDocument/2006/relationships/image" Target="../media/image455.png"/><Relationship Id="rId4" Type="http://schemas.openxmlformats.org/officeDocument/2006/relationships/image" Target="../media/image449.png"/><Relationship Id="rId9" Type="http://schemas.openxmlformats.org/officeDocument/2006/relationships/image" Target="../media/image454.svg"/></Relationships>
</file>

<file path=ppt/slides/_rels/slide57.xml.rels><?xml version="1.0" encoding="UTF-8" standalone="yes"?>
<Relationships xmlns="http://schemas.openxmlformats.org/package/2006/relationships"><Relationship Id="rId8" Type="http://schemas.openxmlformats.org/officeDocument/2006/relationships/image" Target="../media/image462.png"/><Relationship Id="rId3" Type="http://schemas.openxmlformats.org/officeDocument/2006/relationships/image" Target="../media/image460.svg"/><Relationship Id="rId7" Type="http://schemas.openxmlformats.org/officeDocument/2006/relationships/image" Target="../media/image461.svg"/><Relationship Id="rId2" Type="http://schemas.openxmlformats.org/officeDocument/2006/relationships/image" Target="../media/image459.png"/><Relationship Id="rId1" Type="http://schemas.openxmlformats.org/officeDocument/2006/relationships/slideLayout" Target="../slideLayouts/slideLayout30.xml"/><Relationship Id="rId6" Type="http://schemas.openxmlformats.org/officeDocument/2006/relationships/image" Target="../media/image457.png"/><Relationship Id="rId5" Type="http://schemas.openxmlformats.org/officeDocument/2006/relationships/image" Target="../media/image450.svg"/><Relationship Id="rId4" Type="http://schemas.openxmlformats.org/officeDocument/2006/relationships/image" Target="../media/image449.png"/><Relationship Id="rId9" Type="http://schemas.openxmlformats.org/officeDocument/2006/relationships/image" Target="../media/image463.svg"/></Relationships>
</file>

<file path=ppt/slides/_rels/slide58.xml.rels><?xml version="1.0" encoding="UTF-8" standalone="yes"?>
<Relationships xmlns="http://schemas.openxmlformats.org/package/2006/relationships"><Relationship Id="rId3" Type="http://schemas.openxmlformats.org/officeDocument/2006/relationships/image" Target="../media/image465.svg"/><Relationship Id="rId7" Type="http://schemas.openxmlformats.org/officeDocument/2006/relationships/image" Target="../media/image469.svg"/><Relationship Id="rId2" Type="http://schemas.openxmlformats.org/officeDocument/2006/relationships/image" Target="../media/image464.png"/><Relationship Id="rId1" Type="http://schemas.openxmlformats.org/officeDocument/2006/relationships/slideLayout" Target="../slideLayouts/slideLayout30.xml"/><Relationship Id="rId6" Type="http://schemas.openxmlformats.org/officeDocument/2006/relationships/image" Target="../media/image468.png"/><Relationship Id="rId5" Type="http://schemas.openxmlformats.org/officeDocument/2006/relationships/image" Target="../media/image467.svg"/><Relationship Id="rId4" Type="http://schemas.openxmlformats.org/officeDocument/2006/relationships/image" Target="../media/image466.png"/></Relationships>
</file>

<file path=ppt/slides/_rels/slide59.xml.rels><?xml version="1.0" encoding="UTF-8" standalone="yes"?>
<Relationships xmlns="http://schemas.openxmlformats.org/package/2006/relationships"><Relationship Id="rId3" Type="http://schemas.openxmlformats.org/officeDocument/2006/relationships/image" Target="../media/image471.svg"/><Relationship Id="rId2" Type="http://schemas.openxmlformats.org/officeDocument/2006/relationships/image" Target="../media/image470.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60.xml.rels><?xml version="1.0" encoding="UTF-8" standalone="yes"?>
<Relationships xmlns="http://schemas.openxmlformats.org/package/2006/relationships"><Relationship Id="rId8" Type="http://schemas.openxmlformats.org/officeDocument/2006/relationships/image" Target="../media/image478.png"/><Relationship Id="rId3" Type="http://schemas.openxmlformats.org/officeDocument/2006/relationships/image" Target="../media/image473.svg"/><Relationship Id="rId7" Type="http://schemas.openxmlformats.org/officeDocument/2006/relationships/image" Target="../media/image477.svg"/><Relationship Id="rId2" Type="http://schemas.openxmlformats.org/officeDocument/2006/relationships/image" Target="../media/image472.png"/><Relationship Id="rId1" Type="http://schemas.openxmlformats.org/officeDocument/2006/relationships/slideLayout" Target="../slideLayouts/slideLayout21.xml"/><Relationship Id="rId6" Type="http://schemas.openxmlformats.org/officeDocument/2006/relationships/image" Target="../media/image476.png"/><Relationship Id="rId5" Type="http://schemas.openxmlformats.org/officeDocument/2006/relationships/image" Target="../media/image475.svg"/><Relationship Id="rId4" Type="http://schemas.openxmlformats.org/officeDocument/2006/relationships/image" Target="../media/image474.png"/><Relationship Id="rId9" Type="http://schemas.openxmlformats.org/officeDocument/2006/relationships/image" Target="../media/image479.svg"/></Relationships>
</file>

<file path=ppt/slides/_rels/slide61.xml.rels><?xml version="1.0" encoding="UTF-8" standalone="yes"?>
<Relationships xmlns="http://schemas.openxmlformats.org/package/2006/relationships"><Relationship Id="rId3" Type="http://schemas.openxmlformats.org/officeDocument/2006/relationships/image" Target="../media/image481.svg"/><Relationship Id="rId2" Type="http://schemas.openxmlformats.org/officeDocument/2006/relationships/image" Target="../media/image480.png"/><Relationship Id="rId1" Type="http://schemas.openxmlformats.org/officeDocument/2006/relationships/slideLayout" Target="../slideLayouts/slideLayout21.xml"/><Relationship Id="rId5" Type="http://schemas.openxmlformats.org/officeDocument/2006/relationships/image" Target="../media/image483.svg"/><Relationship Id="rId4" Type="http://schemas.openxmlformats.org/officeDocument/2006/relationships/image" Target="../media/image482.png"/></Relationships>
</file>

<file path=ppt/slides/_rels/slide62.xml.rels><?xml version="1.0" encoding="UTF-8" standalone="yes"?>
<Relationships xmlns="http://schemas.openxmlformats.org/package/2006/relationships"><Relationship Id="rId3" Type="http://schemas.openxmlformats.org/officeDocument/2006/relationships/image" Target="../media/image485.svg"/><Relationship Id="rId2" Type="http://schemas.openxmlformats.org/officeDocument/2006/relationships/image" Target="../media/image484.png"/><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8" Type="http://schemas.openxmlformats.org/officeDocument/2006/relationships/image" Target="../media/image489.svg"/><Relationship Id="rId13" Type="http://schemas.openxmlformats.org/officeDocument/2006/relationships/image" Target="../media/image494.png"/><Relationship Id="rId18" Type="http://schemas.openxmlformats.org/officeDocument/2006/relationships/image" Target="../media/image496.png"/><Relationship Id="rId3" Type="http://schemas.openxmlformats.org/officeDocument/2006/relationships/image" Target="../media/image12.png"/><Relationship Id="rId21" Type="http://schemas.openxmlformats.org/officeDocument/2006/relationships/image" Target="../media/image499.svg"/><Relationship Id="rId7" Type="http://schemas.openxmlformats.org/officeDocument/2006/relationships/image" Target="../media/image488.png"/><Relationship Id="rId12" Type="http://schemas.openxmlformats.org/officeDocument/2006/relationships/image" Target="../media/image493.svg"/><Relationship Id="rId17" Type="http://schemas.openxmlformats.org/officeDocument/2006/relationships/hyperlink" Target="https://aws.amazon.com/ec2/instance-types/" TargetMode="External"/><Relationship Id="rId25" Type="http://schemas.openxmlformats.org/officeDocument/2006/relationships/image" Target="../media/image503.svg"/><Relationship Id="rId2" Type="http://schemas.openxmlformats.org/officeDocument/2006/relationships/notesSlide" Target="../notesSlides/notesSlide10.xml"/><Relationship Id="rId16" Type="http://schemas.openxmlformats.org/officeDocument/2006/relationships/image" Target="../media/image15.svg"/><Relationship Id="rId20" Type="http://schemas.openxmlformats.org/officeDocument/2006/relationships/image" Target="../media/image498.png"/><Relationship Id="rId1" Type="http://schemas.openxmlformats.org/officeDocument/2006/relationships/slideLayout" Target="../slideLayouts/slideLayout28.xml"/><Relationship Id="rId6" Type="http://schemas.openxmlformats.org/officeDocument/2006/relationships/image" Target="../media/image487.svg"/><Relationship Id="rId11" Type="http://schemas.openxmlformats.org/officeDocument/2006/relationships/image" Target="../media/image492.png"/><Relationship Id="rId24" Type="http://schemas.openxmlformats.org/officeDocument/2006/relationships/image" Target="../media/image502.png"/><Relationship Id="rId5" Type="http://schemas.openxmlformats.org/officeDocument/2006/relationships/image" Target="../media/image486.png"/><Relationship Id="rId15" Type="http://schemas.openxmlformats.org/officeDocument/2006/relationships/image" Target="../media/image14.png"/><Relationship Id="rId23" Type="http://schemas.openxmlformats.org/officeDocument/2006/relationships/image" Target="../media/image501.svg"/><Relationship Id="rId10" Type="http://schemas.openxmlformats.org/officeDocument/2006/relationships/image" Target="../media/image491.svg"/><Relationship Id="rId19" Type="http://schemas.openxmlformats.org/officeDocument/2006/relationships/image" Target="../media/image497.svg"/><Relationship Id="rId4" Type="http://schemas.openxmlformats.org/officeDocument/2006/relationships/image" Target="../media/image13.svg"/><Relationship Id="rId9" Type="http://schemas.openxmlformats.org/officeDocument/2006/relationships/image" Target="../media/image490.png"/><Relationship Id="rId14" Type="http://schemas.openxmlformats.org/officeDocument/2006/relationships/image" Target="../media/image495.svg"/><Relationship Id="rId22" Type="http://schemas.openxmlformats.org/officeDocument/2006/relationships/image" Target="../media/image500.png"/></Relationships>
</file>

<file path=ppt/slides/_rels/slide6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513.svg"/><Relationship Id="rId3" Type="http://schemas.openxmlformats.org/officeDocument/2006/relationships/image" Target="../media/image505.svg"/><Relationship Id="rId7" Type="http://schemas.openxmlformats.org/officeDocument/2006/relationships/image" Target="../media/image509.svg"/><Relationship Id="rId12" Type="http://schemas.openxmlformats.org/officeDocument/2006/relationships/image" Target="../media/image512.png"/><Relationship Id="rId2" Type="http://schemas.openxmlformats.org/officeDocument/2006/relationships/image" Target="../media/image504.png"/><Relationship Id="rId1" Type="http://schemas.openxmlformats.org/officeDocument/2006/relationships/slideLayout" Target="../slideLayouts/slideLayout27.xml"/><Relationship Id="rId6" Type="http://schemas.openxmlformats.org/officeDocument/2006/relationships/image" Target="../media/image508.png"/><Relationship Id="rId11" Type="http://schemas.openxmlformats.org/officeDocument/2006/relationships/image" Target="../media/image511.svg"/><Relationship Id="rId5" Type="http://schemas.openxmlformats.org/officeDocument/2006/relationships/image" Target="../media/image507.svg"/><Relationship Id="rId15" Type="http://schemas.openxmlformats.org/officeDocument/2006/relationships/image" Target="../media/image21.svg"/><Relationship Id="rId10" Type="http://schemas.openxmlformats.org/officeDocument/2006/relationships/image" Target="../media/image510.png"/><Relationship Id="rId4" Type="http://schemas.openxmlformats.org/officeDocument/2006/relationships/image" Target="../media/image506.png"/><Relationship Id="rId9" Type="http://schemas.openxmlformats.org/officeDocument/2006/relationships/image" Target="../media/image36.svg"/><Relationship Id="rId14" Type="http://schemas.openxmlformats.org/officeDocument/2006/relationships/image" Target="../media/image20.png"/></Relationships>
</file>

<file path=ppt/slides/_rels/slide65.xml.rels><?xml version="1.0" encoding="UTF-8" standalone="yes"?>
<Relationships xmlns="http://schemas.openxmlformats.org/package/2006/relationships"><Relationship Id="rId8" Type="http://schemas.openxmlformats.org/officeDocument/2006/relationships/image" Target="../media/image520.png"/><Relationship Id="rId3" Type="http://schemas.openxmlformats.org/officeDocument/2006/relationships/image" Target="../media/image515.svg"/><Relationship Id="rId7" Type="http://schemas.openxmlformats.org/officeDocument/2006/relationships/image" Target="../media/image519.svg"/><Relationship Id="rId2" Type="http://schemas.openxmlformats.org/officeDocument/2006/relationships/image" Target="../media/image514.png"/><Relationship Id="rId1" Type="http://schemas.openxmlformats.org/officeDocument/2006/relationships/slideLayout" Target="../slideLayouts/slideLayout27.xml"/><Relationship Id="rId6" Type="http://schemas.openxmlformats.org/officeDocument/2006/relationships/image" Target="../media/image518.png"/><Relationship Id="rId5" Type="http://schemas.openxmlformats.org/officeDocument/2006/relationships/image" Target="../media/image517.svg"/><Relationship Id="rId4" Type="http://schemas.openxmlformats.org/officeDocument/2006/relationships/image" Target="../media/image516.png"/><Relationship Id="rId9" Type="http://schemas.openxmlformats.org/officeDocument/2006/relationships/image" Target="../media/image521.svg"/></Relationships>
</file>

<file path=ppt/slides/_rels/slide66.xml.rels><?xml version="1.0" encoding="UTF-8" standalone="yes"?>
<Relationships xmlns="http://schemas.openxmlformats.org/package/2006/relationships"><Relationship Id="rId8" Type="http://schemas.openxmlformats.org/officeDocument/2006/relationships/image" Target="../media/image528.png"/><Relationship Id="rId3" Type="http://schemas.openxmlformats.org/officeDocument/2006/relationships/image" Target="../media/image523.svg"/><Relationship Id="rId7" Type="http://schemas.openxmlformats.org/officeDocument/2006/relationships/image" Target="../media/image527.svg"/><Relationship Id="rId2" Type="http://schemas.openxmlformats.org/officeDocument/2006/relationships/image" Target="../media/image522.png"/><Relationship Id="rId1" Type="http://schemas.openxmlformats.org/officeDocument/2006/relationships/slideLayout" Target="../slideLayouts/slideLayout27.xml"/><Relationship Id="rId6" Type="http://schemas.openxmlformats.org/officeDocument/2006/relationships/image" Target="../media/image526.png"/><Relationship Id="rId5" Type="http://schemas.openxmlformats.org/officeDocument/2006/relationships/image" Target="../media/image525.svg"/><Relationship Id="rId4" Type="http://schemas.openxmlformats.org/officeDocument/2006/relationships/image" Target="../media/image524.png"/><Relationship Id="rId9" Type="http://schemas.openxmlformats.org/officeDocument/2006/relationships/image" Target="../media/image529.svg"/></Relationships>
</file>

<file path=ppt/slides/_rels/slide67.xml.rels><?xml version="1.0" encoding="UTF-8" standalone="yes"?>
<Relationships xmlns="http://schemas.openxmlformats.org/package/2006/relationships"><Relationship Id="rId8" Type="http://schemas.openxmlformats.org/officeDocument/2006/relationships/image" Target="../media/image536.png"/><Relationship Id="rId3" Type="http://schemas.openxmlformats.org/officeDocument/2006/relationships/image" Target="../media/image531.svg"/><Relationship Id="rId7" Type="http://schemas.openxmlformats.org/officeDocument/2006/relationships/image" Target="../media/image535.svg"/><Relationship Id="rId2" Type="http://schemas.openxmlformats.org/officeDocument/2006/relationships/image" Target="../media/image530.png"/><Relationship Id="rId1" Type="http://schemas.openxmlformats.org/officeDocument/2006/relationships/slideLayout" Target="../slideLayouts/slideLayout27.xml"/><Relationship Id="rId6" Type="http://schemas.openxmlformats.org/officeDocument/2006/relationships/image" Target="../media/image534.png"/><Relationship Id="rId5" Type="http://schemas.openxmlformats.org/officeDocument/2006/relationships/image" Target="../media/image533.svg"/><Relationship Id="rId4" Type="http://schemas.openxmlformats.org/officeDocument/2006/relationships/image" Target="../media/image532.png"/><Relationship Id="rId9" Type="http://schemas.openxmlformats.org/officeDocument/2006/relationships/image" Target="../media/image537.svg"/></Relationships>
</file>

<file path=ppt/slides/_rels/slide68.xml.rels><?xml version="1.0" encoding="UTF-8" standalone="yes"?>
<Relationships xmlns="http://schemas.openxmlformats.org/package/2006/relationships"><Relationship Id="rId8" Type="http://schemas.openxmlformats.org/officeDocument/2006/relationships/image" Target="../media/image544.png"/><Relationship Id="rId3" Type="http://schemas.openxmlformats.org/officeDocument/2006/relationships/image" Target="../media/image539.svg"/><Relationship Id="rId7" Type="http://schemas.openxmlformats.org/officeDocument/2006/relationships/image" Target="../media/image543.svg"/><Relationship Id="rId2" Type="http://schemas.openxmlformats.org/officeDocument/2006/relationships/image" Target="../media/image538.png"/><Relationship Id="rId1" Type="http://schemas.openxmlformats.org/officeDocument/2006/relationships/slideLayout" Target="../slideLayouts/slideLayout27.xml"/><Relationship Id="rId6" Type="http://schemas.openxmlformats.org/officeDocument/2006/relationships/image" Target="../media/image542.png"/><Relationship Id="rId5" Type="http://schemas.openxmlformats.org/officeDocument/2006/relationships/image" Target="../media/image541.svg"/><Relationship Id="rId4" Type="http://schemas.openxmlformats.org/officeDocument/2006/relationships/image" Target="../media/image540.png"/><Relationship Id="rId9" Type="http://schemas.openxmlformats.org/officeDocument/2006/relationships/image" Target="../media/image545.svg"/></Relationships>
</file>

<file path=ppt/slides/_rels/slide69.xml.rels><?xml version="1.0" encoding="UTF-8" standalone="yes"?>
<Relationships xmlns="http://schemas.openxmlformats.org/package/2006/relationships"><Relationship Id="rId3" Type="http://schemas.openxmlformats.org/officeDocument/2006/relationships/image" Target="../media/image547.svg"/><Relationship Id="rId7" Type="http://schemas.openxmlformats.org/officeDocument/2006/relationships/image" Target="../media/image551.svg"/><Relationship Id="rId2" Type="http://schemas.openxmlformats.org/officeDocument/2006/relationships/image" Target="../media/image546.png"/><Relationship Id="rId1" Type="http://schemas.openxmlformats.org/officeDocument/2006/relationships/slideLayout" Target="../slideLayouts/slideLayout27.xml"/><Relationship Id="rId6" Type="http://schemas.openxmlformats.org/officeDocument/2006/relationships/image" Target="../media/image550.png"/><Relationship Id="rId5" Type="http://schemas.openxmlformats.org/officeDocument/2006/relationships/image" Target="../media/image549.svg"/><Relationship Id="rId4" Type="http://schemas.openxmlformats.org/officeDocument/2006/relationships/image" Target="../media/image54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53.svg"/><Relationship Id="rId2" Type="http://schemas.openxmlformats.org/officeDocument/2006/relationships/image" Target="../media/image552.png"/><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image" Target="../media/image448.svg"/><Relationship Id="rId2" Type="http://schemas.openxmlformats.org/officeDocument/2006/relationships/image" Target="../media/image447.png"/><Relationship Id="rId1" Type="http://schemas.openxmlformats.org/officeDocument/2006/relationships/slideLayout" Target="../slideLayouts/slideLayout30.xml"/></Relationships>
</file>

<file path=ppt/slides/_rels/slide72.xml.rels><?xml version="1.0" encoding="UTF-8" standalone="yes"?>
<Relationships xmlns="http://schemas.openxmlformats.org/package/2006/relationships"><Relationship Id="rId3" Type="http://schemas.openxmlformats.org/officeDocument/2006/relationships/image" Target="../media/image555.svg"/><Relationship Id="rId2" Type="http://schemas.openxmlformats.org/officeDocument/2006/relationships/image" Target="../media/image554.png"/><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8" Type="http://schemas.openxmlformats.org/officeDocument/2006/relationships/image" Target="../media/image562.png"/><Relationship Id="rId13" Type="http://schemas.openxmlformats.org/officeDocument/2006/relationships/image" Target="../media/image567.svg"/><Relationship Id="rId18" Type="http://schemas.openxmlformats.org/officeDocument/2006/relationships/image" Target="../media/image572.png"/><Relationship Id="rId26" Type="http://schemas.openxmlformats.org/officeDocument/2006/relationships/image" Target="../media/image580.png"/><Relationship Id="rId3" Type="http://schemas.openxmlformats.org/officeDocument/2006/relationships/image" Target="../media/image557.svg"/><Relationship Id="rId21" Type="http://schemas.openxmlformats.org/officeDocument/2006/relationships/image" Target="../media/image575.svg"/><Relationship Id="rId7" Type="http://schemas.openxmlformats.org/officeDocument/2006/relationships/image" Target="../media/image561.svg"/><Relationship Id="rId12" Type="http://schemas.openxmlformats.org/officeDocument/2006/relationships/image" Target="../media/image566.png"/><Relationship Id="rId17" Type="http://schemas.openxmlformats.org/officeDocument/2006/relationships/image" Target="../media/image571.svg"/><Relationship Id="rId25" Type="http://schemas.openxmlformats.org/officeDocument/2006/relationships/image" Target="../media/image579.svg"/><Relationship Id="rId2" Type="http://schemas.openxmlformats.org/officeDocument/2006/relationships/image" Target="../media/image556.png"/><Relationship Id="rId16" Type="http://schemas.openxmlformats.org/officeDocument/2006/relationships/image" Target="../media/image570.png"/><Relationship Id="rId20" Type="http://schemas.openxmlformats.org/officeDocument/2006/relationships/image" Target="../media/image574.png"/><Relationship Id="rId29" Type="http://schemas.openxmlformats.org/officeDocument/2006/relationships/image" Target="../media/image583.svg"/><Relationship Id="rId1" Type="http://schemas.openxmlformats.org/officeDocument/2006/relationships/slideLayout" Target="../slideLayouts/slideLayout27.xml"/><Relationship Id="rId6" Type="http://schemas.openxmlformats.org/officeDocument/2006/relationships/image" Target="../media/image560.png"/><Relationship Id="rId11" Type="http://schemas.openxmlformats.org/officeDocument/2006/relationships/image" Target="../media/image565.svg"/><Relationship Id="rId24" Type="http://schemas.openxmlformats.org/officeDocument/2006/relationships/image" Target="../media/image578.png"/><Relationship Id="rId5" Type="http://schemas.openxmlformats.org/officeDocument/2006/relationships/image" Target="../media/image559.svg"/><Relationship Id="rId15" Type="http://schemas.openxmlformats.org/officeDocument/2006/relationships/image" Target="../media/image569.svg"/><Relationship Id="rId23" Type="http://schemas.openxmlformats.org/officeDocument/2006/relationships/image" Target="../media/image577.svg"/><Relationship Id="rId28" Type="http://schemas.openxmlformats.org/officeDocument/2006/relationships/image" Target="../media/image582.png"/><Relationship Id="rId10" Type="http://schemas.openxmlformats.org/officeDocument/2006/relationships/image" Target="../media/image564.png"/><Relationship Id="rId19" Type="http://schemas.openxmlformats.org/officeDocument/2006/relationships/image" Target="../media/image573.svg"/><Relationship Id="rId4" Type="http://schemas.openxmlformats.org/officeDocument/2006/relationships/image" Target="../media/image558.png"/><Relationship Id="rId9" Type="http://schemas.openxmlformats.org/officeDocument/2006/relationships/image" Target="../media/image563.svg"/><Relationship Id="rId14" Type="http://schemas.openxmlformats.org/officeDocument/2006/relationships/image" Target="../media/image568.png"/><Relationship Id="rId22" Type="http://schemas.openxmlformats.org/officeDocument/2006/relationships/image" Target="../media/image576.png"/><Relationship Id="rId27" Type="http://schemas.openxmlformats.org/officeDocument/2006/relationships/image" Target="../media/image581.svg"/></Relationships>
</file>

<file path=ppt/slides/_rels/slide74.xml.rels><?xml version="1.0" encoding="UTF-8" standalone="yes"?>
<Relationships xmlns="http://schemas.openxmlformats.org/package/2006/relationships"><Relationship Id="rId8" Type="http://schemas.openxmlformats.org/officeDocument/2006/relationships/image" Target="../media/image590.png"/><Relationship Id="rId3" Type="http://schemas.openxmlformats.org/officeDocument/2006/relationships/image" Target="../media/image585.svg"/><Relationship Id="rId7" Type="http://schemas.openxmlformats.org/officeDocument/2006/relationships/image" Target="../media/image589.svg"/><Relationship Id="rId2" Type="http://schemas.openxmlformats.org/officeDocument/2006/relationships/image" Target="../media/image584.png"/><Relationship Id="rId1" Type="http://schemas.openxmlformats.org/officeDocument/2006/relationships/slideLayout" Target="../slideLayouts/slideLayout27.xml"/><Relationship Id="rId6" Type="http://schemas.openxmlformats.org/officeDocument/2006/relationships/image" Target="../media/image588.png"/><Relationship Id="rId5" Type="http://schemas.openxmlformats.org/officeDocument/2006/relationships/image" Target="../media/image587.svg"/><Relationship Id="rId4" Type="http://schemas.openxmlformats.org/officeDocument/2006/relationships/image" Target="../media/image586.png"/><Relationship Id="rId9" Type="http://schemas.openxmlformats.org/officeDocument/2006/relationships/image" Target="../media/image591.svg"/></Relationships>
</file>

<file path=ppt/slides/_rels/slide75.xml.rels><?xml version="1.0" encoding="UTF-8" standalone="yes"?>
<Relationships xmlns="http://schemas.openxmlformats.org/package/2006/relationships"><Relationship Id="rId3" Type="http://schemas.openxmlformats.org/officeDocument/2006/relationships/image" Target="../media/image593.svg"/><Relationship Id="rId2" Type="http://schemas.openxmlformats.org/officeDocument/2006/relationships/image" Target="../media/image592.png"/><Relationship Id="rId1" Type="http://schemas.openxmlformats.org/officeDocument/2006/relationships/slideLayout" Target="../slideLayouts/slideLayout27.xml"/></Relationships>
</file>

<file path=ppt/slides/_rels/slide76.xml.rels><?xml version="1.0" encoding="UTF-8" standalone="yes"?>
<Relationships xmlns="http://schemas.openxmlformats.org/package/2006/relationships"><Relationship Id="rId3" Type="http://schemas.openxmlformats.org/officeDocument/2006/relationships/image" Target="../media/image595.svg"/><Relationship Id="rId2" Type="http://schemas.openxmlformats.org/officeDocument/2006/relationships/image" Target="../media/image594.png"/><Relationship Id="rId1" Type="http://schemas.openxmlformats.org/officeDocument/2006/relationships/slideLayout" Target="../slideLayouts/slideLayout31.xml"/></Relationships>
</file>

<file path=ppt/slides/_rels/slide77.xml.rels><?xml version="1.0" encoding="UTF-8" standalone="yes"?>
<Relationships xmlns="http://schemas.openxmlformats.org/package/2006/relationships"><Relationship Id="rId8" Type="http://schemas.openxmlformats.org/officeDocument/2006/relationships/image" Target="../media/image602.png"/><Relationship Id="rId3" Type="http://schemas.openxmlformats.org/officeDocument/2006/relationships/image" Target="../media/image597.svg"/><Relationship Id="rId7" Type="http://schemas.openxmlformats.org/officeDocument/2006/relationships/image" Target="../media/image601.svg"/><Relationship Id="rId2" Type="http://schemas.openxmlformats.org/officeDocument/2006/relationships/image" Target="../media/image596.png"/><Relationship Id="rId1" Type="http://schemas.openxmlformats.org/officeDocument/2006/relationships/slideLayout" Target="../slideLayouts/slideLayout32.xml"/><Relationship Id="rId6" Type="http://schemas.openxmlformats.org/officeDocument/2006/relationships/image" Target="../media/image600.png"/><Relationship Id="rId5" Type="http://schemas.openxmlformats.org/officeDocument/2006/relationships/image" Target="../media/image599.svg"/><Relationship Id="rId4" Type="http://schemas.openxmlformats.org/officeDocument/2006/relationships/image" Target="../media/image598.png"/><Relationship Id="rId9" Type="http://schemas.openxmlformats.org/officeDocument/2006/relationships/image" Target="../media/image603.svg"/></Relationships>
</file>

<file path=ppt/slides/_rels/slide78.xml.rels><?xml version="1.0" encoding="UTF-8" standalone="yes"?>
<Relationships xmlns="http://schemas.openxmlformats.org/package/2006/relationships"><Relationship Id="rId8" Type="http://schemas.openxmlformats.org/officeDocument/2006/relationships/image" Target="../media/image610.png"/><Relationship Id="rId3" Type="http://schemas.openxmlformats.org/officeDocument/2006/relationships/image" Target="../media/image605.svg"/><Relationship Id="rId7" Type="http://schemas.openxmlformats.org/officeDocument/2006/relationships/image" Target="../media/image609.svg"/><Relationship Id="rId2" Type="http://schemas.openxmlformats.org/officeDocument/2006/relationships/image" Target="../media/image604.png"/><Relationship Id="rId1" Type="http://schemas.openxmlformats.org/officeDocument/2006/relationships/slideLayout" Target="../slideLayouts/slideLayout32.xml"/><Relationship Id="rId6" Type="http://schemas.openxmlformats.org/officeDocument/2006/relationships/image" Target="../media/image608.png"/><Relationship Id="rId5" Type="http://schemas.openxmlformats.org/officeDocument/2006/relationships/image" Target="../media/image607.svg"/><Relationship Id="rId4" Type="http://schemas.openxmlformats.org/officeDocument/2006/relationships/image" Target="../media/image606.png"/><Relationship Id="rId9" Type="http://schemas.openxmlformats.org/officeDocument/2006/relationships/image" Target="../media/image611.svg"/></Relationships>
</file>

<file path=ppt/slides/_rels/slide79.xml.rels><?xml version="1.0" encoding="UTF-8" standalone="yes"?>
<Relationships xmlns="http://schemas.openxmlformats.org/package/2006/relationships"><Relationship Id="rId3" Type="http://schemas.openxmlformats.org/officeDocument/2006/relationships/image" Target="../media/image613.svg"/><Relationship Id="rId2" Type="http://schemas.openxmlformats.org/officeDocument/2006/relationships/image" Target="../media/image612.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80.xml.rels><?xml version="1.0" encoding="UTF-8" standalone="yes"?>
<Relationships xmlns="http://schemas.openxmlformats.org/package/2006/relationships"><Relationship Id="rId8" Type="http://schemas.openxmlformats.org/officeDocument/2006/relationships/image" Target="../media/image619.svg"/><Relationship Id="rId13" Type="http://schemas.openxmlformats.org/officeDocument/2006/relationships/image" Target="../media/image624.png"/><Relationship Id="rId18" Type="http://schemas.openxmlformats.org/officeDocument/2006/relationships/image" Target="../media/image629.svg"/><Relationship Id="rId26" Type="http://schemas.openxmlformats.org/officeDocument/2006/relationships/image" Target="../media/image637.svg"/><Relationship Id="rId3" Type="http://schemas.openxmlformats.org/officeDocument/2006/relationships/image" Target="../media/image614.png"/><Relationship Id="rId21" Type="http://schemas.openxmlformats.org/officeDocument/2006/relationships/image" Target="../media/image632.png"/><Relationship Id="rId7" Type="http://schemas.openxmlformats.org/officeDocument/2006/relationships/image" Target="../media/image618.png"/><Relationship Id="rId12" Type="http://schemas.openxmlformats.org/officeDocument/2006/relationships/image" Target="../media/image623.svg"/><Relationship Id="rId17" Type="http://schemas.openxmlformats.org/officeDocument/2006/relationships/image" Target="../media/image628.png"/><Relationship Id="rId25" Type="http://schemas.openxmlformats.org/officeDocument/2006/relationships/image" Target="../media/image636.png"/><Relationship Id="rId2" Type="http://schemas.openxmlformats.org/officeDocument/2006/relationships/notesSlide" Target="../notesSlides/notesSlide11.xml"/><Relationship Id="rId16" Type="http://schemas.openxmlformats.org/officeDocument/2006/relationships/image" Target="../media/image627.svg"/><Relationship Id="rId20" Type="http://schemas.openxmlformats.org/officeDocument/2006/relationships/image" Target="../media/image631.svg"/><Relationship Id="rId29" Type="http://schemas.openxmlformats.org/officeDocument/2006/relationships/image" Target="../media/image640.png"/><Relationship Id="rId1" Type="http://schemas.openxmlformats.org/officeDocument/2006/relationships/slideLayout" Target="../slideLayouts/slideLayout32.xml"/><Relationship Id="rId6" Type="http://schemas.openxmlformats.org/officeDocument/2006/relationships/image" Target="../media/image617.svg"/><Relationship Id="rId11" Type="http://schemas.openxmlformats.org/officeDocument/2006/relationships/image" Target="../media/image622.png"/><Relationship Id="rId24" Type="http://schemas.openxmlformats.org/officeDocument/2006/relationships/image" Target="../media/image635.svg"/><Relationship Id="rId32" Type="http://schemas.openxmlformats.org/officeDocument/2006/relationships/image" Target="../media/image643.svg"/><Relationship Id="rId5" Type="http://schemas.openxmlformats.org/officeDocument/2006/relationships/image" Target="../media/image616.png"/><Relationship Id="rId15" Type="http://schemas.openxmlformats.org/officeDocument/2006/relationships/image" Target="../media/image626.png"/><Relationship Id="rId23" Type="http://schemas.openxmlformats.org/officeDocument/2006/relationships/image" Target="../media/image634.png"/><Relationship Id="rId28" Type="http://schemas.openxmlformats.org/officeDocument/2006/relationships/image" Target="../media/image639.svg"/><Relationship Id="rId10" Type="http://schemas.openxmlformats.org/officeDocument/2006/relationships/image" Target="../media/image621.svg"/><Relationship Id="rId19" Type="http://schemas.openxmlformats.org/officeDocument/2006/relationships/image" Target="../media/image630.png"/><Relationship Id="rId31" Type="http://schemas.openxmlformats.org/officeDocument/2006/relationships/image" Target="../media/image642.png"/><Relationship Id="rId4" Type="http://schemas.openxmlformats.org/officeDocument/2006/relationships/image" Target="../media/image615.svg"/><Relationship Id="rId9" Type="http://schemas.openxmlformats.org/officeDocument/2006/relationships/image" Target="../media/image620.png"/><Relationship Id="rId14" Type="http://schemas.openxmlformats.org/officeDocument/2006/relationships/image" Target="../media/image625.svg"/><Relationship Id="rId22" Type="http://schemas.openxmlformats.org/officeDocument/2006/relationships/image" Target="../media/image633.svg"/><Relationship Id="rId27" Type="http://schemas.openxmlformats.org/officeDocument/2006/relationships/image" Target="../media/image638.png"/><Relationship Id="rId30" Type="http://schemas.openxmlformats.org/officeDocument/2006/relationships/image" Target="../media/image641.svg"/></Relationships>
</file>

<file path=ppt/slides/_rels/slide81.xml.rels><?xml version="1.0" encoding="UTF-8" standalone="yes"?>
<Relationships xmlns="http://schemas.openxmlformats.org/package/2006/relationships"><Relationship Id="rId8" Type="http://schemas.openxmlformats.org/officeDocument/2006/relationships/image" Target="../media/image650.png"/><Relationship Id="rId3" Type="http://schemas.openxmlformats.org/officeDocument/2006/relationships/image" Target="../media/image645.svg"/><Relationship Id="rId7" Type="http://schemas.openxmlformats.org/officeDocument/2006/relationships/image" Target="../media/image649.svg"/><Relationship Id="rId2" Type="http://schemas.openxmlformats.org/officeDocument/2006/relationships/image" Target="../media/image644.png"/><Relationship Id="rId1" Type="http://schemas.openxmlformats.org/officeDocument/2006/relationships/slideLayout" Target="../slideLayouts/slideLayout32.xml"/><Relationship Id="rId6" Type="http://schemas.openxmlformats.org/officeDocument/2006/relationships/image" Target="../media/image648.png"/><Relationship Id="rId11" Type="http://schemas.openxmlformats.org/officeDocument/2006/relationships/image" Target="../media/image653.svg"/><Relationship Id="rId5" Type="http://schemas.openxmlformats.org/officeDocument/2006/relationships/image" Target="../media/image647.svg"/><Relationship Id="rId10" Type="http://schemas.openxmlformats.org/officeDocument/2006/relationships/image" Target="../media/image652.png"/><Relationship Id="rId4" Type="http://schemas.openxmlformats.org/officeDocument/2006/relationships/image" Target="../media/image646.png"/><Relationship Id="rId9" Type="http://schemas.openxmlformats.org/officeDocument/2006/relationships/image" Target="../media/image651.svg"/></Relationships>
</file>

<file path=ppt/slides/_rels/slide82.xml.rels><?xml version="1.0" encoding="UTF-8" standalone="yes"?>
<Relationships xmlns="http://schemas.openxmlformats.org/package/2006/relationships"><Relationship Id="rId8" Type="http://schemas.openxmlformats.org/officeDocument/2006/relationships/image" Target="../media/image660.png"/><Relationship Id="rId13" Type="http://schemas.openxmlformats.org/officeDocument/2006/relationships/image" Target="../media/image617.svg"/><Relationship Id="rId3" Type="http://schemas.openxmlformats.org/officeDocument/2006/relationships/image" Target="../media/image655.svg"/><Relationship Id="rId7" Type="http://schemas.openxmlformats.org/officeDocument/2006/relationships/image" Target="../media/image659.svg"/><Relationship Id="rId12" Type="http://schemas.openxmlformats.org/officeDocument/2006/relationships/image" Target="../media/image616.png"/><Relationship Id="rId2" Type="http://schemas.openxmlformats.org/officeDocument/2006/relationships/image" Target="../media/image654.png"/><Relationship Id="rId1" Type="http://schemas.openxmlformats.org/officeDocument/2006/relationships/slideLayout" Target="../slideLayouts/slideLayout32.xml"/><Relationship Id="rId6" Type="http://schemas.openxmlformats.org/officeDocument/2006/relationships/image" Target="../media/image658.png"/><Relationship Id="rId11" Type="http://schemas.openxmlformats.org/officeDocument/2006/relationships/image" Target="../media/image663.svg"/><Relationship Id="rId5" Type="http://schemas.openxmlformats.org/officeDocument/2006/relationships/image" Target="../media/image657.svg"/><Relationship Id="rId15" Type="http://schemas.openxmlformats.org/officeDocument/2006/relationships/image" Target="../media/image665.svg"/><Relationship Id="rId10" Type="http://schemas.openxmlformats.org/officeDocument/2006/relationships/image" Target="../media/image662.png"/><Relationship Id="rId4" Type="http://schemas.openxmlformats.org/officeDocument/2006/relationships/image" Target="../media/image656.png"/><Relationship Id="rId9" Type="http://schemas.openxmlformats.org/officeDocument/2006/relationships/image" Target="../media/image661.svg"/><Relationship Id="rId14" Type="http://schemas.openxmlformats.org/officeDocument/2006/relationships/image" Target="../media/image664.png"/></Relationships>
</file>

<file path=ppt/slides/_rels/slide83.xml.rels><?xml version="1.0" encoding="UTF-8" standalone="yes"?>
<Relationships xmlns="http://schemas.openxmlformats.org/package/2006/relationships"><Relationship Id="rId8" Type="http://schemas.openxmlformats.org/officeDocument/2006/relationships/image" Target="../media/image672.png"/><Relationship Id="rId13" Type="http://schemas.openxmlformats.org/officeDocument/2006/relationships/image" Target="../media/image677.svg"/><Relationship Id="rId3" Type="http://schemas.openxmlformats.org/officeDocument/2006/relationships/image" Target="../media/image667.svg"/><Relationship Id="rId7" Type="http://schemas.openxmlformats.org/officeDocument/2006/relationships/image" Target="../media/image671.svg"/><Relationship Id="rId12" Type="http://schemas.openxmlformats.org/officeDocument/2006/relationships/image" Target="../media/image676.png"/><Relationship Id="rId2" Type="http://schemas.openxmlformats.org/officeDocument/2006/relationships/image" Target="../media/image666.png"/><Relationship Id="rId1" Type="http://schemas.openxmlformats.org/officeDocument/2006/relationships/slideLayout" Target="../slideLayouts/slideLayout32.xml"/><Relationship Id="rId6" Type="http://schemas.openxmlformats.org/officeDocument/2006/relationships/image" Target="../media/image670.png"/><Relationship Id="rId11" Type="http://schemas.openxmlformats.org/officeDocument/2006/relationships/image" Target="../media/image675.svg"/><Relationship Id="rId5" Type="http://schemas.openxmlformats.org/officeDocument/2006/relationships/image" Target="../media/image669.svg"/><Relationship Id="rId10" Type="http://schemas.openxmlformats.org/officeDocument/2006/relationships/image" Target="../media/image674.png"/><Relationship Id="rId4" Type="http://schemas.openxmlformats.org/officeDocument/2006/relationships/image" Target="../media/image668.png"/><Relationship Id="rId9" Type="http://schemas.openxmlformats.org/officeDocument/2006/relationships/image" Target="../media/image673.svg"/></Relationships>
</file>

<file path=ppt/slides/_rels/slide84.xml.rels><?xml version="1.0" encoding="UTF-8" standalone="yes"?>
<Relationships xmlns="http://schemas.openxmlformats.org/package/2006/relationships"><Relationship Id="rId13" Type="http://schemas.openxmlformats.org/officeDocument/2006/relationships/image" Target="../media/image689.svg"/><Relationship Id="rId18" Type="http://schemas.openxmlformats.org/officeDocument/2006/relationships/image" Target="../media/image694.png"/><Relationship Id="rId26" Type="http://schemas.openxmlformats.org/officeDocument/2006/relationships/image" Target="../media/image702.png"/><Relationship Id="rId3" Type="http://schemas.openxmlformats.org/officeDocument/2006/relationships/image" Target="../media/image679.svg"/><Relationship Id="rId21" Type="http://schemas.openxmlformats.org/officeDocument/2006/relationships/image" Target="../media/image697.svg"/><Relationship Id="rId34" Type="http://schemas.openxmlformats.org/officeDocument/2006/relationships/image" Target="../media/image710.png"/><Relationship Id="rId7" Type="http://schemas.openxmlformats.org/officeDocument/2006/relationships/image" Target="../media/image683.svg"/><Relationship Id="rId12" Type="http://schemas.openxmlformats.org/officeDocument/2006/relationships/image" Target="../media/image688.png"/><Relationship Id="rId17" Type="http://schemas.openxmlformats.org/officeDocument/2006/relationships/image" Target="../media/image693.svg"/><Relationship Id="rId25" Type="http://schemas.openxmlformats.org/officeDocument/2006/relationships/image" Target="../media/image701.svg"/><Relationship Id="rId33" Type="http://schemas.openxmlformats.org/officeDocument/2006/relationships/image" Target="../media/image709.svg"/><Relationship Id="rId2" Type="http://schemas.openxmlformats.org/officeDocument/2006/relationships/image" Target="../media/image678.png"/><Relationship Id="rId16" Type="http://schemas.openxmlformats.org/officeDocument/2006/relationships/image" Target="../media/image692.png"/><Relationship Id="rId20" Type="http://schemas.openxmlformats.org/officeDocument/2006/relationships/image" Target="../media/image696.png"/><Relationship Id="rId29" Type="http://schemas.openxmlformats.org/officeDocument/2006/relationships/image" Target="../media/image705.svg"/><Relationship Id="rId1" Type="http://schemas.openxmlformats.org/officeDocument/2006/relationships/slideLayout" Target="../slideLayouts/slideLayout33.xml"/><Relationship Id="rId6" Type="http://schemas.openxmlformats.org/officeDocument/2006/relationships/image" Target="../media/image682.png"/><Relationship Id="rId11" Type="http://schemas.openxmlformats.org/officeDocument/2006/relationships/image" Target="../media/image687.svg"/><Relationship Id="rId24" Type="http://schemas.openxmlformats.org/officeDocument/2006/relationships/image" Target="../media/image700.png"/><Relationship Id="rId32" Type="http://schemas.openxmlformats.org/officeDocument/2006/relationships/image" Target="../media/image708.png"/><Relationship Id="rId5" Type="http://schemas.openxmlformats.org/officeDocument/2006/relationships/image" Target="../media/image681.svg"/><Relationship Id="rId15" Type="http://schemas.openxmlformats.org/officeDocument/2006/relationships/image" Target="../media/image691.svg"/><Relationship Id="rId23" Type="http://schemas.openxmlformats.org/officeDocument/2006/relationships/image" Target="../media/image699.svg"/><Relationship Id="rId28" Type="http://schemas.openxmlformats.org/officeDocument/2006/relationships/image" Target="../media/image704.png"/><Relationship Id="rId10" Type="http://schemas.openxmlformats.org/officeDocument/2006/relationships/image" Target="../media/image686.png"/><Relationship Id="rId19" Type="http://schemas.openxmlformats.org/officeDocument/2006/relationships/image" Target="../media/image695.svg"/><Relationship Id="rId31" Type="http://schemas.openxmlformats.org/officeDocument/2006/relationships/image" Target="../media/image707.svg"/><Relationship Id="rId4" Type="http://schemas.openxmlformats.org/officeDocument/2006/relationships/image" Target="../media/image680.png"/><Relationship Id="rId9" Type="http://schemas.openxmlformats.org/officeDocument/2006/relationships/image" Target="../media/image685.svg"/><Relationship Id="rId14" Type="http://schemas.openxmlformats.org/officeDocument/2006/relationships/image" Target="../media/image690.png"/><Relationship Id="rId22" Type="http://schemas.openxmlformats.org/officeDocument/2006/relationships/image" Target="../media/image698.png"/><Relationship Id="rId27" Type="http://schemas.openxmlformats.org/officeDocument/2006/relationships/image" Target="../media/image703.svg"/><Relationship Id="rId30" Type="http://schemas.openxmlformats.org/officeDocument/2006/relationships/image" Target="../media/image706.png"/><Relationship Id="rId35" Type="http://schemas.openxmlformats.org/officeDocument/2006/relationships/image" Target="../media/image711.svg"/><Relationship Id="rId8" Type="http://schemas.openxmlformats.org/officeDocument/2006/relationships/image" Target="../media/image684.png"/></Relationships>
</file>

<file path=ppt/slides/_rels/slide85.xml.rels><?xml version="1.0" encoding="UTF-8" standalone="yes"?>
<Relationships xmlns="http://schemas.openxmlformats.org/package/2006/relationships"><Relationship Id="rId3" Type="http://schemas.openxmlformats.org/officeDocument/2006/relationships/image" Target="../media/image713.svg"/><Relationship Id="rId2" Type="http://schemas.openxmlformats.org/officeDocument/2006/relationships/image" Target="../media/image712.png"/><Relationship Id="rId1" Type="http://schemas.openxmlformats.org/officeDocument/2006/relationships/slideLayout" Target="../slideLayouts/slideLayout31.xml"/></Relationships>
</file>

<file path=ppt/slides/_rels/slide86.xml.rels><?xml version="1.0" encoding="UTF-8" standalone="yes"?>
<Relationships xmlns="http://schemas.openxmlformats.org/package/2006/relationships"><Relationship Id="rId8" Type="http://schemas.openxmlformats.org/officeDocument/2006/relationships/image" Target="../media/image720.png"/><Relationship Id="rId3" Type="http://schemas.openxmlformats.org/officeDocument/2006/relationships/image" Target="../media/image715.svg"/><Relationship Id="rId7" Type="http://schemas.openxmlformats.org/officeDocument/2006/relationships/image" Target="../media/image719.svg"/><Relationship Id="rId2" Type="http://schemas.openxmlformats.org/officeDocument/2006/relationships/image" Target="../media/image714.png"/><Relationship Id="rId1" Type="http://schemas.openxmlformats.org/officeDocument/2006/relationships/slideLayout" Target="../slideLayouts/slideLayout32.xml"/><Relationship Id="rId6" Type="http://schemas.openxmlformats.org/officeDocument/2006/relationships/image" Target="../media/image718.png"/><Relationship Id="rId11" Type="http://schemas.openxmlformats.org/officeDocument/2006/relationships/image" Target="../media/image723.svg"/><Relationship Id="rId5" Type="http://schemas.openxmlformats.org/officeDocument/2006/relationships/image" Target="../media/image717.svg"/><Relationship Id="rId10" Type="http://schemas.openxmlformats.org/officeDocument/2006/relationships/image" Target="../media/image722.png"/><Relationship Id="rId4" Type="http://schemas.openxmlformats.org/officeDocument/2006/relationships/image" Target="../media/image716.png"/><Relationship Id="rId9" Type="http://schemas.openxmlformats.org/officeDocument/2006/relationships/image" Target="../media/image721.svg"/></Relationships>
</file>

<file path=ppt/slides/_rels/slide87.xml.rels><?xml version="1.0" encoding="UTF-8" standalone="yes"?>
<Relationships xmlns="http://schemas.openxmlformats.org/package/2006/relationships"><Relationship Id="rId3" Type="http://schemas.openxmlformats.org/officeDocument/2006/relationships/image" Target="../media/image725.svg"/><Relationship Id="rId7" Type="http://schemas.openxmlformats.org/officeDocument/2006/relationships/image" Target="../media/image729.svg"/><Relationship Id="rId2" Type="http://schemas.openxmlformats.org/officeDocument/2006/relationships/image" Target="../media/image724.png"/><Relationship Id="rId1" Type="http://schemas.openxmlformats.org/officeDocument/2006/relationships/slideLayout" Target="../slideLayouts/slideLayout32.xml"/><Relationship Id="rId6" Type="http://schemas.openxmlformats.org/officeDocument/2006/relationships/image" Target="../media/image728.png"/><Relationship Id="rId5" Type="http://schemas.openxmlformats.org/officeDocument/2006/relationships/image" Target="../media/image727.svg"/><Relationship Id="rId4" Type="http://schemas.openxmlformats.org/officeDocument/2006/relationships/image" Target="../media/image726.png"/></Relationships>
</file>

<file path=ppt/slides/_rels/slide88.xml.rels><?xml version="1.0" encoding="UTF-8" standalone="yes"?>
<Relationships xmlns="http://schemas.openxmlformats.org/package/2006/relationships"><Relationship Id="rId8" Type="http://schemas.openxmlformats.org/officeDocument/2006/relationships/image" Target="../media/image736.png"/><Relationship Id="rId3" Type="http://schemas.openxmlformats.org/officeDocument/2006/relationships/image" Target="../media/image731.svg"/><Relationship Id="rId7" Type="http://schemas.openxmlformats.org/officeDocument/2006/relationships/image" Target="../media/image735.svg"/><Relationship Id="rId2" Type="http://schemas.openxmlformats.org/officeDocument/2006/relationships/image" Target="../media/image730.png"/><Relationship Id="rId1" Type="http://schemas.openxmlformats.org/officeDocument/2006/relationships/slideLayout" Target="../slideLayouts/slideLayout32.xml"/><Relationship Id="rId6" Type="http://schemas.openxmlformats.org/officeDocument/2006/relationships/image" Target="../media/image734.png"/><Relationship Id="rId5" Type="http://schemas.openxmlformats.org/officeDocument/2006/relationships/image" Target="../media/image733.svg"/><Relationship Id="rId4" Type="http://schemas.openxmlformats.org/officeDocument/2006/relationships/image" Target="../media/image732.png"/><Relationship Id="rId9" Type="http://schemas.openxmlformats.org/officeDocument/2006/relationships/image" Target="../media/image737.svg"/></Relationships>
</file>

<file path=ppt/slides/_rels/slide89.xml.rels><?xml version="1.0" encoding="UTF-8" standalone="yes"?>
<Relationships xmlns="http://schemas.openxmlformats.org/package/2006/relationships"><Relationship Id="rId8" Type="http://schemas.openxmlformats.org/officeDocument/2006/relationships/image" Target="../media/image744.png"/><Relationship Id="rId3" Type="http://schemas.openxmlformats.org/officeDocument/2006/relationships/image" Target="../media/image739.svg"/><Relationship Id="rId7" Type="http://schemas.openxmlformats.org/officeDocument/2006/relationships/image" Target="../media/image743.svg"/><Relationship Id="rId2" Type="http://schemas.openxmlformats.org/officeDocument/2006/relationships/image" Target="../media/image738.png"/><Relationship Id="rId1" Type="http://schemas.openxmlformats.org/officeDocument/2006/relationships/slideLayout" Target="../slideLayouts/slideLayout32.xml"/><Relationship Id="rId6" Type="http://schemas.openxmlformats.org/officeDocument/2006/relationships/image" Target="../media/image742.png"/><Relationship Id="rId5" Type="http://schemas.openxmlformats.org/officeDocument/2006/relationships/image" Target="../media/image741.svg"/><Relationship Id="rId4" Type="http://schemas.openxmlformats.org/officeDocument/2006/relationships/image" Target="../media/image740.png"/><Relationship Id="rId9" Type="http://schemas.openxmlformats.org/officeDocument/2006/relationships/image" Target="../media/image745.sv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5.svg"/><Relationship Id="rId3" Type="http://schemas.openxmlformats.org/officeDocument/2006/relationships/image" Target="../media/image11.svg"/><Relationship Id="rId7" Type="http://schemas.openxmlformats.org/officeDocument/2006/relationships/image" Target="../media/image21.svg"/><Relationship Id="rId12"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23.svg"/><Relationship Id="rId5" Type="http://schemas.openxmlformats.org/officeDocument/2006/relationships/image" Target="../media/image19.svg"/><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15.svg"/></Relationships>
</file>

<file path=ppt/slides/_rels/slide90.xml.rels><?xml version="1.0" encoding="UTF-8" standalone="yes"?>
<Relationships xmlns="http://schemas.openxmlformats.org/package/2006/relationships"><Relationship Id="rId3" Type="http://schemas.openxmlformats.org/officeDocument/2006/relationships/image" Target="../media/image747.svg"/><Relationship Id="rId2" Type="http://schemas.openxmlformats.org/officeDocument/2006/relationships/image" Target="../media/image746.png"/><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3" Type="http://schemas.openxmlformats.org/officeDocument/2006/relationships/image" Target="../media/image749.svg"/><Relationship Id="rId2" Type="http://schemas.openxmlformats.org/officeDocument/2006/relationships/image" Target="../media/image748.png"/><Relationship Id="rId1" Type="http://schemas.openxmlformats.org/officeDocument/2006/relationships/slideLayout" Target="../slideLayouts/slideLayout34.xml"/></Relationships>
</file>

<file path=ppt/slides/_rels/slide92.xml.rels><?xml version="1.0" encoding="UTF-8" standalone="yes"?>
<Relationships xmlns="http://schemas.openxmlformats.org/package/2006/relationships"><Relationship Id="rId8" Type="http://schemas.openxmlformats.org/officeDocument/2006/relationships/image" Target="../media/image756.png"/><Relationship Id="rId13" Type="http://schemas.openxmlformats.org/officeDocument/2006/relationships/image" Target="../media/image761.svg"/><Relationship Id="rId3" Type="http://schemas.openxmlformats.org/officeDocument/2006/relationships/image" Target="../media/image751.svg"/><Relationship Id="rId7" Type="http://schemas.openxmlformats.org/officeDocument/2006/relationships/image" Target="../media/image755.svg"/><Relationship Id="rId12" Type="http://schemas.openxmlformats.org/officeDocument/2006/relationships/image" Target="../media/image760.png"/><Relationship Id="rId2" Type="http://schemas.openxmlformats.org/officeDocument/2006/relationships/image" Target="../media/image750.png"/><Relationship Id="rId1" Type="http://schemas.openxmlformats.org/officeDocument/2006/relationships/slideLayout" Target="../slideLayouts/slideLayout35.xml"/><Relationship Id="rId6" Type="http://schemas.openxmlformats.org/officeDocument/2006/relationships/image" Target="../media/image754.png"/><Relationship Id="rId11" Type="http://schemas.openxmlformats.org/officeDocument/2006/relationships/image" Target="../media/image759.svg"/><Relationship Id="rId5" Type="http://schemas.openxmlformats.org/officeDocument/2006/relationships/image" Target="../media/image753.svg"/><Relationship Id="rId10" Type="http://schemas.openxmlformats.org/officeDocument/2006/relationships/image" Target="../media/image758.png"/><Relationship Id="rId4" Type="http://schemas.openxmlformats.org/officeDocument/2006/relationships/image" Target="../media/image752.png"/><Relationship Id="rId9" Type="http://schemas.openxmlformats.org/officeDocument/2006/relationships/image" Target="../media/image757.svg"/></Relationships>
</file>

<file path=ppt/slides/_rels/slide93.xml.rels><?xml version="1.0" encoding="UTF-8" standalone="yes"?>
<Relationships xmlns="http://schemas.openxmlformats.org/package/2006/relationships"><Relationship Id="rId3" Type="http://schemas.openxmlformats.org/officeDocument/2006/relationships/image" Target="../media/image762.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763.svg"/></Relationships>
</file>

<file path=ppt/slides/_rels/slide94.xml.rels><?xml version="1.0" encoding="UTF-8" standalone="yes"?>
<Relationships xmlns="http://schemas.openxmlformats.org/package/2006/relationships"><Relationship Id="rId8" Type="http://schemas.openxmlformats.org/officeDocument/2006/relationships/image" Target="../media/image770.png"/><Relationship Id="rId13" Type="http://schemas.openxmlformats.org/officeDocument/2006/relationships/image" Target="../media/image775.svg"/><Relationship Id="rId18" Type="http://schemas.openxmlformats.org/officeDocument/2006/relationships/image" Target="../media/image780.png"/><Relationship Id="rId3" Type="http://schemas.openxmlformats.org/officeDocument/2006/relationships/image" Target="../media/image765.svg"/><Relationship Id="rId7" Type="http://schemas.openxmlformats.org/officeDocument/2006/relationships/image" Target="../media/image769.svg"/><Relationship Id="rId12" Type="http://schemas.openxmlformats.org/officeDocument/2006/relationships/image" Target="../media/image774.png"/><Relationship Id="rId17" Type="http://schemas.openxmlformats.org/officeDocument/2006/relationships/image" Target="../media/image779.svg"/><Relationship Id="rId2" Type="http://schemas.openxmlformats.org/officeDocument/2006/relationships/image" Target="../media/image764.png"/><Relationship Id="rId16" Type="http://schemas.openxmlformats.org/officeDocument/2006/relationships/image" Target="../media/image778.png"/><Relationship Id="rId1" Type="http://schemas.openxmlformats.org/officeDocument/2006/relationships/slideLayout" Target="../slideLayouts/slideLayout30.xml"/><Relationship Id="rId6" Type="http://schemas.openxmlformats.org/officeDocument/2006/relationships/image" Target="../media/image768.png"/><Relationship Id="rId11" Type="http://schemas.openxmlformats.org/officeDocument/2006/relationships/image" Target="../media/image773.svg"/><Relationship Id="rId5" Type="http://schemas.openxmlformats.org/officeDocument/2006/relationships/image" Target="../media/image767.svg"/><Relationship Id="rId15" Type="http://schemas.openxmlformats.org/officeDocument/2006/relationships/image" Target="../media/image777.svg"/><Relationship Id="rId10" Type="http://schemas.openxmlformats.org/officeDocument/2006/relationships/image" Target="../media/image772.png"/><Relationship Id="rId19" Type="http://schemas.openxmlformats.org/officeDocument/2006/relationships/image" Target="../media/image781.svg"/><Relationship Id="rId4" Type="http://schemas.openxmlformats.org/officeDocument/2006/relationships/image" Target="../media/image766.png"/><Relationship Id="rId9" Type="http://schemas.openxmlformats.org/officeDocument/2006/relationships/image" Target="../media/image771.svg"/><Relationship Id="rId14" Type="http://schemas.openxmlformats.org/officeDocument/2006/relationships/image" Target="../media/image776.png"/></Relationships>
</file>

<file path=ppt/slides/_rels/slide95.xml.rels><?xml version="1.0" encoding="UTF-8" standalone="yes"?>
<Relationships xmlns="http://schemas.openxmlformats.org/package/2006/relationships"><Relationship Id="rId3" Type="http://schemas.openxmlformats.org/officeDocument/2006/relationships/image" Target="../media/image783.svg"/><Relationship Id="rId2" Type="http://schemas.openxmlformats.org/officeDocument/2006/relationships/image" Target="../media/image782.png"/><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785.svg"/><Relationship Id="rId7" Type="http://schemas.openxmlformats.org/officeDocument/2006/relationships/image" Target="../media/image789.svg"/><Relationship Id="rId2" Type="http://schemas.openxmlformats.org/officeDocument/2006/relationships/image" Target="../media/image784.png"/><Relationship Id="rId1" Type="http://schemas.openxmlformats.org/officeDocument/2006/relationships/slideLayout" Target="../slideLayouts/slideLayout16.xml"/><Relationship Id="rId6" Type="http://schemas.openxmlformats.org/officeDocument/2006/relationships/image" Target="../media/image788.png"/><Relationship Id="rId5" Type="http://schemas.openxmlformats.org/officeDocument/2006/relationships/image" Target="../media/image787.svg"/><Relationship Id="rId4" Type="http://schemas.openxmlformats.org/officeDocument/2006/relationships/image" Target="../media/image786.png"/></Relationships>
</file>

<file path=ppt/slides/_rels/slide97.xml.rels><?xml version="1.0" encoding="UTF-8" standalone="yes"?>
<Relationships xmlns="http://schemas.openxmlformats.org/package/2006/relationships"><Relationship Id="rId3" Type="http://schemas.openxmlformats.org/officeDocument/2006/relationships/image" Target="../media/image791.svg"/><Relationship Id="rId2" Type="http://schemas.openxmlformats.org/officeDocument/2006/relationships/image" Target="../media/image790.pn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8" Type="http://schemas.openxmlformats.org/officeDocument/2006/relationships/image" Target="../media/image798.png"/><Relationship Id="rId13" Type="http://schemas.openxmlformats.org/officeDocument/2006/relationships/image" Target="../media/image803.svg"/><Relationship Id="rId18" Type="http://schemas.openxmlformats.org/officeDocument/2006/relationships/image" Target="../media/image808.png"/><Relationship Id="rId3" Type="http://schemas.openxmlformats.org/officeDocument/2006/relationships/image" Target="../media/image793.svg"/><Relationship Id="rId7" Type="http://schemas.openxmlformats.org/officeDocument/2006/relationships/image" Target="../media/image797.svg"/><Relationship Id="rId12" Type="http://schemas.openxmlformats.org/officeDocument/2006/relationships/image" Target="../media/image802.png"/><Relationship Id="rId17" Type="http://schemas.openxmlformats.org/officeDocument/2006/relationships/image" Target="../media/image807.svg"/><Relationship Id="rId2" Type="http://schemas.openxmlformats.org/officeDocument/2006/relationships/image" Target="../media/image792.png"/><Relationship Id="rId16" Type="http://schemas.openxmlformats.org/officeDocument/2006/relationships/image" Target="../media/image806.png"/><Relationship Id="rId1" Type="http://schemas.openxmlformats.org/officeDocument/2006/relationships/slideLayout" Target="../slideLayouts/slideLayout21.xml"/><Relationship Id="rId6" Type="http://schemas.openxmlformats.org/officeDocument/2006/relationships/image" Target="../media/image796.png"/><Relationship Id="rId11" Type="http://schemas.openxmlformats.org/officeDocument/2006/relationships/image" Target="../media/image801.svg"/><Relationship Id="rId5" Type="http://schemas.openxmlformats.org/officeDocument/2006/relationships/image" Target="../media/image795.svg"/><Relationship Id="rId15" Type="http://schemas.openxmlformats.org/officeDocument/2006/relationships/image" Target="../media/image805.svg"/><Relationship Id="rId10" Type="http://schemas.openxmlformats.org/officeDocument/2006/relationships/image" Target="../media/image800.png"/><Relationship Id="rId19" Type="http://schemas.openxmlformats.org/officeDocument/2006/relationships/image" Target="../media/image809.svg"/><Relationship Id="rId4" Type="http://schemas.openxmlformats.org/officeDocument/2006/relationships/image" Target="../media/image794.png"/><Relationship Id="rId9" Type="http://schemas.openxmlformats.org/officeDocument/2006/relationships/image" Target="../media/image799.svg"/><Relationship Id="rId14" Type="http://schemas.openxmlformats.org/officeDocument/2006/relationships/image" Target="../media/image804.png"/></Relationships>
</file>

<file path=ppt/slides/_rels/slide99.xml.rels><?xml version="1.0" encoding="UTF-8" standalone="yes"?>
<Relationships xmlns="http://schemas.openxmlformats.org/package/2006/relationships"><Relationship Id="rId8" Type="http://schemas.openxmlformats.org/officeDocument/2006/relationships/image" Target="../media/image816.png"/><Relationship Id="rId13" Type="http://schemas.openxmlformats.org/officeDocument/2006/relationships/image" Target="../media/image821.svg"/><Relationship Id="rId3" Type="http://schemas.openxmlformats.org/officeDocument/2006/relationships/image" Target="../media/image811.svg"/><Relationship Id="rId7" Type="http://schemas.openxmlformats.org/officeDocument/2006/relationships/image" Target="../media/image815.svg"/><Relationship Id="rId12" Type="http://schemas.openxmlformats.org/officeDocument/2006/relationships/image" Target="../media/image820.png"/><Relationship Id="rId17" Type="http://schemas.openxmlformats.org/officeDocument/2006/relationships/image" Target="../media/image825.svg"/><Relationship Id="rId2" Type="http://schemas.openxmlformats.org/officeDocument/2006/relationships/image" Target="../media/image810.png"/><Relationship Id="rId16" Type="http://schemas.openxmlformats.org/officeDocument/2006/relationships/image" Target="../media/image824.png"/><Relationship Id="rId1" Type="http://schemas.openxmlformats.org/officeDocument/2006/relationships/slideLayout" Target="../slideLayouts/slideLayout21.xml"/><Relationship Id="rId6" Type="http://schemas.openxmlformats.org/officeDocument/2006/relationships/image" Target="../media/image814.png"/><Relationship Id="rId11" Type="http://schemas.openxmlformats.org/officeDocument/2006/relationships/image" Target="../media/image819.svg"/><Relationship Id="rId5" Type="http://schemas.openxmlformats.org/officeDocument/2006/relationships/image" Target="../media/image813.svg"/><Relationship Id="rId15" Type="http://schemas.openxmlformats.org/officeDocument/2006/relationships/image" Target="../media/image823.svg"/><Relationship Id="rId10" Type="http://schemas.openxmlformats.org/officeDocument/2006/relationships/image" Target="../media/image818.png"/><Relationship Id="rId4" Type="http://schemas.openxmlformats.org/officeDocument/2006/relationships/image" Target="../media/image812.png"/><Relationship Id="rId9" Type="http://schemas.openxmlformats.org/officeDocument/2006/relationships/image" Target="../media/image817.svg"/><Relationship Id="rId14" Type="http://schemas.openxmlformats.org/officeDocument/2006/relationships/image" Target="../media/image8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a:xfrm>
            <a:off x="996462" y="6289500"/>
            <a:ext cx="3743940" cy="365125"/>
          </a:xfrm>
        </p:spPr>
        <p:txBody>
          <a:bodyPr/>
          <a:lstStyle/>
          <a:p>
            <a:r>
              <a:rPr lang="en-US" dirty="0"/>
              <a:t>© 2025, Amazon Web Services, Inc. or its affiliates.</a:t>
            </a:r>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a:xfrm>
            <a:off x="336720" y="3076506"/>
            <a:ext cx="8171177" cy="840230"/>
          </a:xfrm>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20" y="3940166"/>
            <a:ext cx="8171176" cy="523220"/>
          </a:xfrm>
        </p:spPr>
        <p:txBody>
          <a:bodyPr/>
          <a:lstStyle/>
          <a:p>
            <a:r>
              <a:rPr lang="en-US" dirty="0"/>
              <a:t>Release 22-2025.07.31</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100</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3/6</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Stream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Artifact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machine learning</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nucleus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private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public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Interprocess communication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Protocol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Recipe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model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hierarchy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Properties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Data streams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72A6A9D-BE9A-8115-FA7F-FC65B4055BA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AA728F4-4FF5-FD66-ADF1-3E3D030CA0CF}"/>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4/6</a:t>
            </a:r>
          </a:p>
        </p:txBody>
      </p:sp>
      <p:pic>
        <p:nvPicPr>
          <p:cNvPr id="26" name="Graphic 6" descr="AWS IoT ExpressLink service icon.&#10;">
            <a:extLst>
              <a:ext uri="{FF2B5EF4-FFF2-40B4-BE49-F238E27FC236}">
                <a16:creationId xmlns:a16="http://schemas.microsoft.com/office/drawing/2014/main" id="{A00133D5-8E25-4B62-A0DB-8B517EEBF15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3301AAFA-D671-48A2-95C3-2C13A4E0F5A5}"/>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28" name="Graphic 27" descr="AWS IoT Device Tester resource icon for the AWS IoT ExpressLink service.">
            <a:extLst>
              <a:ext uri="{FF2B5EF4-FFF2-40B4-BE49-F238E27FC236}">
                <a16:creationId xmlns:a16="http://schemas.microsoft.com/office/drawing/2014/main" id="{108AD01F-51E9-4F43-8A99-67430ED1D7E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0075" y="2794000"/>
            <a:ext cx="457200" cy="457200"/>
          </a:xfrm>
          <a:prstGeom prst="rect">
            <a:avLst/>
          </a:prstGeom>
        </p:spPr>
      </p:pic>
      <p:sp>
        <p:nvSpPr>
          <p:cNvPr id="27" name="TextBox 16">
            <a:extLst>
              <a:ext uri="{FF2B5EF4-FFF2-40B4-BE49-F238E27FC236}">
                <a16:creationId xmlns:a16="http://schemas.microsoft.com/office/drawing/2014/main" id="{D9A2FF7D-B8FC-4324-B3BD-35F56FB34B02}"/>
              </a:ext>
            </a:extLst>
          </p:cNvPr>
          <p:cNvSpPr txBox="1">
            <a:spLocks noChangeArrowheads="1"/>
          </p:cNvSpPr>
          <p:nvPr/>
        </p:nvSpPr>
        <p:spPr bwMode="auto">
          <a:xfrm>
            <a:off x="2783348"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29" name="Straight Connector 28" descr="Next service icon.">
            <a:extLst>
              <a:ext uri="{FF2B5EF4-FFF2-40B4-BE49-F238E27FC236}">
                <a16:creationId xmlns:a16="http://schemas.microsoft.com/office/drawing/2014/main" id="{D5E9CFFC-D568-4759-A2DF-98243CED41B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8" descr="AWS IoT TwinMaker service icon.&#10;">
            <a:extLst>
              <a:ext uri="{FF2B5EF4-FFF2-40B4-BE49-F238E27FC236}">
                <a16:creationId xmlns:a16="http://schemas.microsoft.com/office/drawing/2014/main" id="{629D9C23-5BAF-47BE-B1D4-682D046B8BD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1">
            <a:extLst>
              <a:ext uri="{FF2B5EF4-FFF2-40B4-BE49-F238E27FC236}">
                <a16:creationId xmlns:a16="http://schemas.microsoft.com/office/drawing/2014/main" id="{6D8EC3A1-9865-4FC5-8D26-E819C50CAF3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32" name="Straight Connector 31" descr="Next service icon.">
            <a:extLst>
              <a:ext uri="{FF2B5EF4-FFF2-40B4-BE49-F238E27FC236}">
                <a16:creationId xmlns:a16="http://schemas.microsoft.com/office/drawing/2014/main" id="{DD029C4C-3F84-430D-9E64-0A083BC1C7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2" descr="AWS IoT FleetWise service icon.&#10;">
            <a:extLst>
              <a:ext uri="{FF2B5EF4-FFF2-40B4-BE49-F238E27FC236}">
                <a16:creationId xmlns:a16="http://schemas.microsoft.com/office/drawing/2014/main" id="{E554F7AB-E5BF-9FEB-2E27-7E8476557E1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3B2283C6-A43E-46D4-8E27-EB96B72DE58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FleetWise</a:t>
            </a:r>
          </a:p>
        </p:txBody>
      </p:sp>
    </p:spTree>
    <p:extLst>
      <p:ext uri="{BB962C8B-B14F-4D97-AF65-F5344CB8AC3E}">
        <p14:creationId xmlns:p14="http://schemas.microsoft.com/office/powerpoint/2010/main" val="71945550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102</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5/6</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6/6</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relay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stack light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FreeRTOS device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industrial PC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PLC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A576F8-8342-D5AC-4AB5-B64E7CDFDEE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DB48232-3540-358F-D11A-B057E6074E6F}"/>
              </a:ext>
            </a:extLst>
          </p:cNvPr>
          <p:cNvSpPr>
            <a:spLocks noGrp="1"/>
          </p:cNvSpPr>
          <p:nvPr>
            <p:ph type="sldNum" sz="quarter" idx="10"/>
          </p:nvPr>
        </p:nvSpPr>
        <p:spPr/>
        <p:txBody>
          <a:bodyPr/>
          <a:lstStyle/>
          <a:p>
            <a:fld id="{EB4B8DE2-A4E8-46E4-8BBF-D75455EFF32C}" type="slidenum">
              <a:rPr lang="en-US" smtClean="0"/>
              <a:pPr/>
              <a:t>104</a:t>
            </a:fld>
            <a:endParaRPr lang="en-US" dirty="0"/>
          </a:p>
        </p:txBody>
      </p:sp>
      <p:sp>
        <p:nvSpPr>
          <p:cNvPr id="132098" name="Title 1">
            <a:extLst>
              <a:ext uri="{FF2B5EF4-FFF2-40B4-BE49-F238E27FC236}">
                <a16:creationId xmlns:a16="http://schemas.microsoft.com/office/drawing/2014/main" id="{AE00CE56-207B-2945-995E-BE4CC574FFF2}"/>
              </a:ext>
            </a:extLst>
          </p:cNvPr>
          <p:cNvSpPr>
            <a:spLocks noGrp="1" noChangeArrowheads="1"/>
          </p:cNvSpPr>
          <p:nvPr>
            <p:ph type="ctrTitle"/>
          </p:nvPr>
        </p:nvSpPr>
        <p:spPr/>
        <p:txBody>
          <a:bodyPr/>
          <a:lstStyle/>
          <a:p>
            <a:r>
              <a:rPr lang="en-US" altLang="en-US" dirty="0"/>
              <a:t>Management &amp; Governance</a:t>
            </a:r>
          </a:p>
        </p:txBody>
      </p:sp>
      <p:pic>
        <p:nvPicPr>
          <p:cNvPr id="132097" name="Graphic 7" descr="Management &amp; Governance standard category icon.">
            <a:extLst>
              <a:ext uri="{FF2B5EF4-FFF2-40B4-BE49-F238E27FC236}">
                <a16:creationId xmlns:a16="http://schemas.microsoft.com/office/drawing/2014/main" id="{780DA8D5-3B34-7A42-AB8A-9DC8DF3E53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EA348FC8-AF69-0B4A-B735-F507201B481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&amp; Governance	1/9</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&amp; Governance 	2/9</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&amp; Governance	3/9</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User Notifications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&amp; Governance	4/9</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&amp; Governance	5/9</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25-26)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solidFill>
                  <a:srgbClr val="1D1C1D"/>
                </a:solidFill>
              </a:rPr>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&amp; Governance	6/9</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111</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&amp; Governance	7/9</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Service Management Connector (SMC)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112</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&amp; Governance	8/9</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113</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&amp; Governance	9/9</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Compute Optimizer</a:t>
            </a:r>
          </a:p>
        </p:txBody>
      </p:sp>
    </p:spTree>
    <p:extLst>
      <p:ext uri="{BB962C8B-B14F-4D97-AF65-F5344CB8AC3E}">
        <p14:creationId xmlns:p14="http://schemas.microsoft.com/office/powerpoint/2010/main" val="10900609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B32FF03-5906-9CD6-04E5-8333039E58D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AE79BD1-2366-B45E-B114-B02CC7EC4AA5}"/>
              </a:ext>
            </a:extLst>
          </p:cNvPr>
          <p:cNvSpPr>
            <a:spLocks noGrp="1"/>
          </p:cNvSpPr>
          <p:nvPr>
            <p:ph type="sldNum" sz="quarter" idx="10"/>
          </p:nvPr>
        </p:nvSpPr>
        <p:spPr/>
        <p:txBody>
          <a:bodyPr/>
          <a:lstStyle/>
          <a:p>
            <a:fld id="{EB4B8DE2-A4E8-46E4-8BBF-D75455EFF32C}" type="slidenum">
              <a:rPr lang="en-US" smtClean="0"/>
              <a:pPr/>
              <a:t>114</a:t>
            </a:fld>
            <a:endParaRPr lang="en-US" dirty="0"/>
          </a:p>
        </p:txBody>
      </p:sp>
      <p:sp>
        <p:nvSpPr>
          <p:cNvPr id="140290" name="Title 1">
            <a:extLst>
              <a:ext uri="{FF2B5EF4-FFF2-40B4-BE49-F238E27FC236}">
                <a16:creationId xmlns:a16="http://schemas.microsoft.com/office/drawing/2014/main" id="{40821F64-F7AA-4E4D-9BD6-1519D487C238}"/>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9802AA04-7D32-504E-B87C-B488EA37352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49685544-E1B7-7941-8E81-DE5AA54532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1/6</a:t>
            </a:r>
          </a:p>
        </p:txBody>
      </p:sp>
      <p:pic>
        <p:nvPicPr>
          <p:cNvPr id="22" name="Graphic 17" descr="Amazon Elastic Transcoder service icon.">
            <a:extLst>
              <a:ext uri="{FF2B5EF4-FFF2-40B4-BE49-F238E27FC236}">
                <a16:creationId xmlns:a16="http://schemas.microsoft.com/office/drawing/2014/main" id="{FA6718E6-FEE9-4BCC-A788-7F4FEE7BABC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Transcoder</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9" descr="Amazon Kinesis Video Streams service icon.">
            <a:extLst>
              <a:ext uri="{FF2B5EF4-FFF2-40B4-BE49-F238E27FC236}">
                <a16:creationId xmlns:a16="http://schemas.microsoft.com/office/drawing/2014/main" id="{4B1382ED-5C5B-4647-9C76-FEA6D685641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MediaConnect</a:t>
            </a: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1913"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7275888"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Cloud Digital Interface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688644"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7235728"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MediaConnect Gateway</a:t>
            </a:r>
          </a:p>
        </p:txBody>
      </p:sp>
      <p:cxnSp>
        <p:nvCxnSpPr>
          <p:cNvPr id="32" name="Straight Connector 31" descr="Next service icon.">
            <a:extLst>
              <a:ext uri="{FF2B5EF4-FFF2-40B4-BE49-F238E27FC236}">
                <a16:creationId xmlns:a16="http://schemas.microsoft.com/office/drawing/2014/main" id="{FE97C6EF-A1EF-418F-8ED1-93CFC3BF51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WS Elemental MediaConvert service icon.">
            <a:extLst>
              <a:ext uri="{FF2B5EF4-FFF2-40B4-BE49-F238E27FC236}">
                <a16:creationId xmlns:a16="http://schemas.microsoft.com/office/drawing/2014/main" id="{E551C7DD-FDB2-4CAC-B113-62CD569F3193}"/>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19DA47BB-9DDB-4656-8E4E-53D2ED7E9652}"/>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MediaConvert</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r:embed="rId2">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r:embed="rId2">
            <a:extLst>
              <a:ext uri="{96DAC541-7B7A-43D3-8B79-37D633B846F1}">
                <asvg:svgBlip xmlns:asvg="http://schemas.microsoft.com/office/drawing/2016/SVG/main" r:embed="rId6"/>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118</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119</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98529E8-6907-4BE5-419B-CFDE4635093C}"/>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68FF791-8D78-5887-F4BB-E3EAF6FA8055}"/>
              </a:ext>
            </a:extLst>
          </p:cNvPr>
          <p:cNvSpPr>
            <a:spLocks noGrp="1"/>
          </p:cNvSpPr>
          <p:nvPr>
            <p:ph type="sldNum" sz="quarter" idx="14"/>
          </p:nvPr>
        </p:nvSpPr>
        <p:spPr/>
        <p:txBody>
          <a:bodyPr/>
          <a:lstStyle/>
          <a:p>
            <a:fld id="{EB4B8DE2-A4E8-46E4-8BBF-D75455EFF32C}" type="slidenum">
              <a:rPr lang="en-US" smtClean="0"/>
              <a:pPr/>
              <a:t>12</a:t>
            </a:fld>
            <a:endParaRPr lang="en-US" dirty="0"/>
          </a:p>
        </p:txBody>
      </p:sp>
      <p:sp>
        <p:nvSpPr>
          <p:cNvPr id="2" name="Title 1">
            <a:extLst>
              <a:ext uri="{FF2B5EF4-FFF2-40B4-BE49-F238E27FC236}">
                <a16:creationId xmlns:a16="http://schemas.microsoft.com/office/drawing/2014/main" id="{B5D8AC9E-CCDF-654C-92CC-7DF2BF86176E}"/>
              </a:ext>
            </a:extLst>
          </p:cNvPr>
          <p:cNvSpPr>
            <a:spLocks noGrp="1"/>
          </p:cNvSpPr>
          <p:nvPr>
            <p:ph type="title"/>
          </p:nvPr>
        </p:nvSpPr>
        <p:spPr/>
        <p:txBody>
          <a:bodyPr/>
          <a:lstStyle/>
          <a:p>
            <a:r>
              <a:rPr lang="en-US" dirty="0"/>
              <a:t>Guidance for Portrait View Use Case</a:t>
            </a:r>
          </a:p>
        </p:txBody>
      </p:sp>
      <p:sp>
        <p:nvSpPr>
          <p:cNvPr id="14" name="Text Placeholder 13">
            <a:extLst>
              <a:ext uri="{FF2B5EF4-FFF2-40B4-BE49-F238E27FC236}">
                <a16:creationId xmlns:a16="http://schemas.microsoft.com/office/drawing/2014/main" id="{4DC56DBF-4C16-494E-AB50-ADECF3481EB4}"/>
              </a:ext>
            </a:extLst>
          </p:cNvPr>
          <p:cNvSpPr>
            <a:spLocks noGrp="1"/>
          </p:cNvSpPr>
          <p:nvPr>
            <p:ph type="body" sz="quarter" idx="11"/>
          </p:nvPr>
        </p:nvSpPr>
        <p:spPr>
          <a:xfrm>
            <a:off x="241300" y="1176338"/>
            <a:ext cx="7265935" cy="4725987"/>
          </a:xfrm>
        </p:spPr>
        <p:txBody>
          <a:bodyPr/>
          <a:lstStyle/>
          <a:p>
            <a:r>
              <a:rPr lang="en-US" dirty="0"/>
              <a:t>There are use-cases where a diagram may be added to a Microsoft Word Document, Blog post, etc. that are typically in portrait view. These steps will help you build your diagram in a vertical format so it will fit properly.  </a:t>
            </a:r>
          </a:p>
          <a:p>
            <a:endParaRPr lang="en-US" dirty="0"/>
          </a:p>
        </p:txBody>
      </p:sp>
      <p:sp>
        <p:nvSpPr>
          <p:cNvPr id="18" name="Content Placeholder 2">
            <a:extLst>
              <a:ext uri="{FF2B5EF4-FFF2-40B4-BE49-F238E27FC236}">
                <a16:creationId xmlns:a16="http://schemas.microsoft.com/office/drawing/2014/main" id="{F7CE4B73-BC40-D941-A726-3770A1143642}"/>
              </a:ext>
            </a:extLst>
          </p:cNvPr>
          <p:cNvSpPr txBox="1">
            <a:spLocks/>
          </p:cNvSpPr>
          <p:nvPr/>
        </p:nvSpPr>
        <p:spPr bwMode="auto">
          <a:xfrm>
            <a:off x="240941" y="2585514"/>
            <a:ext cx="6808200" cy="310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1" hangingPunct="1">
              <a:lnSpc>
                <a:spcPct val="100000"/>
              </a:lnSpc>
              <a:buFont typeface="Calibri Light" panose="020F0302020204030204" pitchFamily="34" charset="0"/>
              <a:buAutoNum type="arabicPeriod"/>
            </a:pPr>
            <a:r>
              <a:rPr lang="en-US" altLang="en-US" sz="1400" b="1" dirty="0"/>
              <a:t>Create a new presentation in PowerPoint.</a:t>
            </a:r>
            <a:br>
              <a:rPr lang="en-US" altLang="en-US" sz="1400" dirty="0"/>
            </a:br>
            <a:r>
              <a:rPr lang="en-US" altLang="en-US" sz="1400" dirty="0"/>
              <a:t>A</a:t>
            </a:r>
            <a:r>
              <a:rPr lang="en-US" sz="1400" dirty="0"/>
              <a:t>rchitectural diagrams for Microsoft Word documents or other vertical formats may be built in a vertical slide.</a:t>
            </a:r>
          </a:p>
          <a:p>
            <a:pPr marL="457200" indent="-457200" eaLnBrk="1" hangingPunct="1">
              <a:lnSpc>
                <a:spcPct val="100000"/>
              </a:lnSpc>
              <a:buFont typeface="Calibri Light" panose="020F0302020204030204" pitchFamily="34" charset="0"/>
              <a:buAutoNum type="arabicPeriod"/>
            </a:pPr>
            <a:r>
              <a:rPr lang="en-US" altLang="en-US" sz="1400" b="1" dirty="0"/>
              <a:t>Dimension specs.</a:t>
            </a:r>
            <a:br>
              <a:rPr lang="en-US" altLang="en-US" sz="1400" dirty="0"/>
            </a:br>
            <a:r>
              <a:rPr lang="en-US" sz="1400" dirty="0"/>
              <a:t>Go to </a:t>
            </a:r>
            <a:r>
              <a:rPr lang="en-US" sz="1400" b="1" dirty="0"/>
              <a:t>File </a:t>
            </a:r>
            <a:r>
              <a:rPr lang="en-US" sz="1400" dirty="0"/>
              <a:t>&gt; </a:t>
            </a:r>
            <a:r>
              <a:rPr lang="en-US" sz="1400" b="1" dirty="0"/>
              <a:t>Page Setup </a:t>
            </a:r>
            <a:r>
              <a:rPr lang="en-US" sz="1400" dirty="0"/>
              <a:t>then insert new dimensions. Change your slide size to 6.5" width and 8.75" length and keep it on a white background. </a:t>
            </a:r>
          </a:p>
          <a:p>
            <a:pPr marL="457200" indent="-457200" eaLnBrk="1" hangingPunct="1">
              <a:lnSpc>
                <a:spcPct val="100000"/>
              </a:lnSpc>
              <a:buFont typeface="Calibri Light" panose="020F0302020204030204" pitchFamily="34" charset="0"/>
              <a:buAutoNum type="arabicPeriod"/>
            </a:pPr>
            <a:r>
              <a:rPr lang="en-US" sz="1400" b="1" dirty="0">
                <a:solidFill>
                  <a:srgbClr val="1D1C1D"/>
                </a:solidFill>
              </a:rPr>
              <a:t>Follow the same guidance.</a:t>
            </a:r>
            <a:br>
              <a:rPr lang="en-US" sz="1400" b="1" dirty="0">
                <a:solidFill>
                  <a:srgbClr val="1D1C1D"/>
                </a:solidFill>
              </a:rPr>
            </a:br>
            <a:r>
              <a:rPr lang="en-US" sz="1400" dirty="0"/>
              <a:t>Use the same guidelines and assets from this PowerPoint deck to create your diagram in vertical format.</a:t>
            </a:r>
          </a:p>
          <a:p>
            <a:pPr marL="457200" indent="-457200" eaLnBrk="1" hangingPunct="1">
              <a:lnSpc>
                <a:spcPct val="100000"/>
              </a:lnSpc>
              <a:buFont typeface="Calibri Light" panose="020F0302020204030204" pitchFamily="34" charset="0"/>
              <a:buAutoNum type="arabicPeriod"/>
            </a:pPr>
            <a:r>
              <a:rPr lang="en-US" altLang="en-US" sz="1400" b="1" dirty="0"/>
              <a:t>Paste your diagram as a picture.</a:t>
            </a:r>
            <a:br>
              <a:rPr lang="en-US" altLang="en-US" sz="1400" dirty="0"/>
            </a:br>
            <a:r>
              <a:rPr lang="en-US" sz="1400" dirty="0"/>
              <a:t>Once the diagram is complete, group all the elements and </a:t>
            </a:r>
            <a:r>
              <a:rPr lang="en-US" sz="1400" b="1" dirty="0"/>
              <a:t>Copy</a:t>
            </a:r>
            <a:r>
              <a:rPr lang="en-US" sz="1400" dirty="0"/>
              <a:t>. Then under the </a:t>
            </a:r>
            <a:r>
              <a:rPr lang="en-US" sz="1400" b="1" dirty="0"/>
              <a:t>Home </a:t>
            </a:r>
            <a:r>
              <a:rPr lang="en-US" sz="1400" dirty="0"/>
              <a:t>tab in Word select the </a:t>
            </a:r>
            <a:r>
              <a:rPr lang="en-US" sz="1400" b="1" dirty="0"/>
              <a:t>Paste</a:t>
            </a:r>
            <a:r>
              <a:rPr lang="en-US" sz="1400" dirty="0"/>
              <a:t> dropdown and click </a:t>
            </a:r>
            <a:r>
              <a:rPr lang="en-US" sz="1400" b="1" dirty="0"/>
              <a:t>Paste as Picture.</a:t>
            </a:r>
            <a:endParaRPr lang="en-US" sz="1400" dirty="0"/>
          </a:p>
        </p:txBody>
      </p:sp>
      <p:grpSp>
        <p:nvGrpSpPr>
          <p:cNvPr id="15" name="justGraphic">
            <a:extLst>
              <a:ext uri="{FF2B5EF4-FFF2-40B4-BE49-F238E27FC236}">
                <a16:creationId xmlns:a16="http://schemas.microsoft.com/office/drawing/2014/main" id="{00C2717D-B0CE-694E-92D4-50E8C162F996}"/>
              </a:ext>
              <a:ext uri="{C183D7F6-B498-43B3-948B-1728B52AA6E4}">
                <adec:decorative xmlns:adec="http://schemas.microsoft.com/office/drawing/2017/decorative" val="1"/>
              </a:ext>
            </a:extLst>
          </p:cNvPr>
          <p:cNvGrpSpPr/>
          <p:nvPr/>
        </p:nvGrpSpPr>
        <p:grpSpPr>
          <a:xfrm>
            <a:off x="7851026" y="1009650"/>
            <a:ext cx="3909381" cy="4866431"/>
            <a:chOff x="7851026" y="1009650"/>
            <a:chExt cx="3909381" cy="4866431"/>
          </a:xfrm>
        </p:grpSpPr>
        <p:sp>
          <p:nvSpPr>
            <p:cNvPr id="189" name="Rectangle 188">
              <a:extLst>
                <a:ext uri="{FF2B5EF4-FFF2-40B4-BE49-F238E27FC236}">
                  <a16:creationId xmlns:a16="http://schemas.microsoft.com/office/drawing/2014/main" id="{8DD6F2DC-4384-BC44-AA18-73A8F6A2F500}"/>
                </a:ext>
                <a:ext uri="{C183D7F6-B498-43B3-948B-1728B52AA6E4}">
                  <adec:decorative xmlns:adec="http://schemas.microsoft.com/office/drawing/2017/decorative" val="1"/>
                </a:ext>
              </a:extLst>
            </p:cNvPr>
            <p:cNvSpPr>
              <a:spLocks noChangeAspect="1"/>
            </p:cNvSpPr>
            <p:nvPr/>
          </p:nvSpPr>
          <p:spPr>
            <a:xfrm>
              <a:off x="7851026" y="1012610"/>
              <a:ext cx="3657726" cy="4863471"/>
            </a:xfrm>
            <a:prstGeom prst="rect">
              <a:avLst/>
            </a:prstGeom>
            <a:solidFill>
              <a:schemeClr val="bg1"/>
            </a:solidFill>
            <a:ln>
              <a:solidFill>
                <a:schemeClr val="bg1">
                  <a:lumMod val="95000"/>
                </a:schemeClr>
              </a:solidFill>
            </a:ln>
            <a:effectLst>
              <a:outerShdw blurRad="204315" dist="38100" dir="2700000" algn="tl" rotWithShape="0">
                <a:prstClr val="black">
                  <a:alpha val="22227"/>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8" name="Graphic 7">
              <a:extLst>
                <a:ext uri="{FF2B5EF4-FFF2-40B4-BE49-F238E27FC236}">
                  <a16:creationId xmlns:a16="http://schemas.microsoft.com/office/drawing/2014/main" id="{8F7FA221-C686-C642-9425-CD8D88C5EFE0}"/>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0027" y="1169445"/>
              <a:ext cx="338186" cy="2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1" name="Straight Connector 190">
              <a:extLst>
                <a:ext uri="{FF2B5EF4-FFF2-40B4-BE49-F238E27FC236}">
                  <a16:creationId xmlns:a16="http://schemas.microsoft.com/office/drawing/2014/main" id="{DC7E121F-64DA-8040-BE4D-920999EFE687}"/>
                </a:ext>
                <a:ext uri="{C183D7F6-B498-43B3-948B-1728B52AA6E4}">
                  <adec:decorative xmlns:adec="http://schemas.microsoft.com/office/drawing/2017/decorative" val="1"/>
                </a:ext>
              </a:extLst>
            </p:cNvPr>
            <p:cNvCxnSpPr/>
            <p:nvPr/>
          </p:nvCxnSpPr>
          <p:spPr>
            <a:xfrm>
              <a:off x="10463634" y="1222396"/>
              <a:ext cx="731520"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71A29AA9-46F4-7547-8FEC-5ABC933CD64C}"/>
                </a:ext>
                <a:ext uri="{C183D7F6-B498-43B3-948B-1728B52AA6E4}">
                  <adec:decorative xmlns:adec="http://schemas.microsoft.com/office/drawing/2017/decorative" val="1"/>
                </a:ext>
              </a:extLst>
            </p:cNvPr>
            <p:cNvCxnSpPr>
              <a:cxnSpLocks/>
            </p:cNvCxnSpPr>
            <p:nvPr/>
          </p:nvCxnSpPr>
          <p:spPr>
            <a:xfrm>
              <a:off x="10721431" y="1295875"/>
              <a:ext cx="473723"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E5910EEE-2F25-274F-93FC-22E626417EAD}"/>
                </a:ext>
                <a:ext uri="{C183D7F6-B498-43B3-948B-1728B52AA6E4}">
                  <adec:decorative xmlns:adec="http://schemas.microsoft.com/office/drawing/2017/decorative" val="1"/>
                </a:ext>
              </a:extLst>
            </p:cNvPr>
            <p:cNvCxnSpPr>
              <a:cxnSpLocks/>
            </p:cNvCxnSpPr>
            <p:nvPr/>
          </p:nvCxnSpPr>
          <p:spPr>
            <a:xfrm>
              <a:off x="8140027" y="1522829"/>
              <a:ext cx="1398494"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D8342FC0-93A5-0D43-8687-531C0BD18160}"/>
                </a:ext>
                <a:ext uri="{C183D7F6-B498-43B3-948B-1728B52AA6E4}">
                  <adec:decorative xmlns:adec="http://schemas.microsoft.com/office/drawing/2017/decorative" val="1"/>
                </a:ext>
              </a:extLst>
            </p:cNvPr>
            <p:cNvCxnSpPr>
              <a:cxnSpLocks/>
            </p:cNvCxnSpPr>
            <p:nvPr/>
          </p:nvCxnSpPr>
          <p:spPr>
            <a:xfrm>
              <a:off x="8140027" y="1681855"/>
              <a:ext cx="3061373"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BE7E6096-9278-AC4A-99CF-B57FE2C927B0}"/>
                </a:ext>
                <a:ext uri="{C183D7F6-B498-43B3-948B-1728B52AA6E4}">
                  <adec:decorative xmlns:adec="http://schemas.microsoft.com/office/drawing/2017/decorative" val="1"/>
                </a:ext>
              </a:extLst>
            </p:cNvPr>
            <p:cNvCxnSpPr>
              <a:cxnSpLocks/>
            </p:cNvCxnSpPr>
            <p:nvPr/>
          </p:nvCxnSpPr>
          <p:spPr>
            <a:xfrm>
              <a:off x="8140027" y="1819015"/>
              <a:ext cx="3070898"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04" name="Rectangle 203">
              <a:extLst>
                <a:ext uri="{FF2B5EF4-FFF2-40B4-BE49-F238E27FC236}">
                  <a16:creationId xmlns:a16="http://schemas.microsoft.com/office/drawing/2014/main" id="{CA4720B9-61A2-744A-BBD4-4CDE0C55466A}"/>
                </a:ext>
                <a:ext uri="{C183D7F6-B498-43B3-948B-1728B52AA6E4}">
                  <adec:decorative xmlns:adec="http://schemas.microsoft.com/office/drawing/2017/decorative" val="1"/>
                </a:ext>
              </a:extLst>
            </p:cNvPr>
            <p:cNvSpPr/>
            <p:nvPr/>
          </p:nvSpPr>
          <p:spPr>
            <a:xfrm>
              <a:off x="8309120" y="1952043"/>
              <a:ext cx="2741538" cy="350828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Vertical Architectural Diagram</a:t>
              </a:r>
            </a:p>
          </p:txBody>
        </p:sp>
        <p:cxnSp>
          <p:nvCxnSpPr>
            <p:cNvPr id="205" name="Straight Connector 204">
              <a:extLst>
                <a:ext uri="{FF2B5EF4-FFF2-40B4-BE49-F238E27FC236}">
                  <a16:creationId xmlns:a16="http://schemas.microsoft.com/office/drawing/2014/main" id="{5808DDED-47AE-FE45-91C5-25C09312ED22}"/>
                </a:ext>
                <a:ext uri="{C183D7F6-B498-43B3-948B-1728B52AA6E4}">
                  <adec:decorative xmlns:adec="http://schemas.microsoft.com/office/drawing/2017/decorative" val="1"/>
                </a:ext>
              </a:extLst>
            </p:cNvPr>
            <p:cNvCxnSpPr>
              <a:cxnSpLocks/>
            </p:cNvCxnSpPr>
            <p:nvPr/>
          </p:nvCxnSpPr>
          <p:spPr>
            <a:xfrm>
              <a:off x="8509943" y="5597492"/>
              <a:ext cx="2319451"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9A259CAE-C940-9747-9E11-126B856741C0}"/>
                </a:ext>
                <a:ext uri="{C183D7F6-B498-43B3-948B-1728B52AA6E4}">
                  <adec:decorative xmlns:adec="http://schemas.microsoft.com/office/drawing/2017/decorative" val="1"/>
                </a:ext>
              </a:extLst>
            </p:cNvPr>
            <p:cNvCxnSpPr>
              <a:cxnSpLocks/>
            </p:cNvCxnSpPr>
            <p:nvPr/>
          </p:nvCxnSpPr>
          <p:spPr>
            <a:xfrm>
              <a:off x="9075540" y="5691544"/>
              <a:ext cx="1170432"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211" name="Picture 210">
              <a:extLst>
                <a:ext uri="{FF2B5EF4-FFF2-40B4-BE49-F238E27FC236}">
                  <a16:creationId xmlns:a16="http://schemas.microsoft.com/office/drawing/2014/main" id="{2CE488F1-1444-A742-A6D9-7C0B20EF3DE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417097" y="1009650"/>
              <a:ext cx="343310" cy="319591"/>
            </a:xfrm>
            <a:prstGeom prst="rect">
              <a:avLst/>
            </a:prstGeom>
          </p:spPr>
        </p:pic>
        <p:cxnSp>
          <p:nvCxnSpPr>
            <p:cNvPr id="213" name="Straight Connector 212">
              <a:extLst>
                <a:ext uri="{FF2B5EF4-FFF2-40B4-BE49-F238E27FC236}">
                  <a16:creationId xmlns:a16="http://schemas.microsoft.com/office/drawing/2014/main" id="{2C606F71-BE21-F148-AF6D-260AB5356FBC}"/>
                </a:ext>
                <a:ext uri="{C183D7F6-B498-43B3-948B-1728B52AA6E4}">
                  <adec:decorative xmlns:adec="http://schemas.microsoft.com/office/drawing/2017/decorative" val="1"/>
                </a:ext>
              </a:extLst>
            </p:cNvPr>
            <p:cNvCxnSpPr>
              <a:cxnSpLocks/>
            </p:cNvCxnSpPr>
            <p:nvPr/>
          </p:nvCxnSpPr>
          <p:spPr>
            <a:xfrm flipV="1">
              <a:off x="7851026" y="1013100"/>
              <a:ext cx="3909381" cy="9641"/>
            </a:xfrm>
            <a:prstGeom prst="line">
              <a:avLst/>
            </a:prstGeom>
            <a:ln w="19050">
              <a:solidFill>
                <a:srgbClr val="0F3F9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031017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120</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Stoke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0" descr="AWS Thinkbox Sequoia service icon.">
            <a:extLst>
              <a:ext uri="{FF2B5EF4-FFF2-40B4-BE49-F238E27FC236}">
                <a16:creationId xmlns:a16="http://schemas.microsoft.com/office/drawing/2014/main" id="{91F8A30E-6F4A-7E65-E781-4F0D176F0E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C7AEDEE8-59D9-757C-239A-1172BEE85A4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Thinkbox Sequoia</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185067940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121</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122</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a:t>
            </a:r>
          </a:p>
        </p:txBody>
      </p:sp>
      <p:cxnSp>
        <p:nvCxnSpPr>
          <p:cNvPr id="82" name="Straight Connector 81" descr="Next service icon.">
            <a:extLst>
              <a:ext uri="{FF2B5EF4-FFF2-40B4-BE49-F238E27FC236}">
                <a16:creationId xmlns:a16="http://schemas.microsoft.com/office/drawing/2014/main" id="{EE99F1C7-C65A-4986-B537-40C15527A50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3" name="Graphic 23" descr="AWS Migration Hub service icon.">
            <a:extLst>
              <a:ext uri="{FF2B5EF4-FFF2-40B4-BE49-F238E27FC236}">
                <a16:creationId xmlns:a16="http://schemas.microsoft.com/office/drawing/2014/main" id="{069F55C6-E619-4B20-9DB0-73FDB82D5B1D}"/>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5">
            <a:extLst>
              <a:ext uri="{FF2B5EF4-FFF2-40B4-BE49-F238E27FC236}">
                <a16:creationId xmlns:a16="http://schemas.microsoft.com/office/drawing/2014/main" id="{009F466B-57D8-4016-99A2-75FD7ABB515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Hub</a:t>
            </a:r>
          </a:p>
        </p:txBody>
      </p:sp>
      <p:pic>
        <p:nvPicPr>
          <p:cNvPr id="88" name="Graphic 87" descr="Refactor Spaces services resource icon for the AWS Migration Hub service.">
            <a:extLst>
              <a:ext uri="{FF2B5EF4-FFF2-40B4-BE49-F238E27FC236}">
                <a16:creationId xmlns:a16="http://schemas.microsoft.com/office/drawing/2014/main" id="{96BF582F-ABB9-449E-8EC5-4D03469B843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964693" y="2795212"/>
            <a:ext cx="457200" cy="457200"/>
          </a:xfrm>
          <a:prstGeom prst="rect">
            <a:avLst/>
          </a:prstGeom>
        </p:spPr>
      </p:pic>
      <p:sp>
        <p:nvSpPr>
          <p:cNvPr id="85" name="TextBox 15">
            <a:extLst>
              <a:ext uri="{FF2B5EF4-FFF2-40B4-BE49-F238E27FC236}">
                <a16:creationId xmlns:a16="http://schemas.microsoft.com/office/drawing/2014/main" id="{8EE81FCC-C8B9-4901-9B29-67C8C98B616D}"/>
              </a:ext>
            </a:extLst>
          </p:cNvPr>
          <p:cNvSpPr txBox="1">
            <a:spLocks noChangeArrowheads="1"/>
          </p:cNvSpPr>
          <p:nvPr/>
        </p:nvSpPr>
        <p:spPr bwMode="auto">
          <a:xfrm>
            <a:off x="9471374" y="3298825"/>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services</a:t>
            </a:r>
          </a:p>
        </p:txBody>
      </p:sp>
      <p:pic>
        <p:nvPicPr>
          <p:cNvPr id="90" name="Graphic 89" descr="Refactor Spaces applications resource icon for the AWS Migration Hub service.">
            <a:extLst>
              <a:ext uri="{FF2B5EF4-FFF2-40B4-BE49-F238E27FC236}">
                <a16:creationId xmlns:a16="http://schemas.microsoft.com/office/drawing/2014/main" id="{1D9B5BCF-A30D-4412-BBE7-86CC402BEA1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964778" y="3849168"/>
            <a:ext cx="457200" cy="457200"/>
          </a:xfrm>
          <a:prstGeom prst="rect">
            <a:avLst/>
          </a:prstGeom>
        </p:spPr>
      </p:pic>
      <p:sp>
        <p:nvSpPr>
          <p:cNvPr id="86" name="TextBox 16">
            <a:extLst>
              <a:ext uri="{FF2B5EF4-FFF2-40B4-BE49-F238E27FC236}">
                <a16:creationId xmlns:a16="http://schemas.microsoft.com/office/drawing/2014/main" id="{50E6C1ED-5FCB-45B7-856E-E95816EADBB9}"/>
              </a:ext>
            </a:extLst>
          </p:cNvPr>
          <p:cNvSpPr txBox="1">
            <a:spLocks noChangeArrowheads="1"/>
          </p:cNvSpPr>
          <p:nvPr/>
        </p:nvSpPr>
        <p:spPr bwMode="auto">
          <a:xfrm>
            <a:off x="9471374" y="4333282"/>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applications</a:t>
            </a:r>
          </a:p>
        </p:txBody>
      </p:sp>
      <p:pic>
        <p:nvPicPr>
          <p:cNvPr id="89" name="Graphic 88" descr="Refactor Spaces environments resource icon for the AWS Migration Hub service.">
            <a:extLst>
              <a:ext uri="{FF2B5EF4-FFF2-40B4-BE49-F238E27FC236}">
                <a16:creationId xmlns:a16="http://schemas.microsoft.com/office/drawing/2014/main" id="{0C574493-0153-41DD-A816-8725C89F2153}"/>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964693" y="4896844"/>
            <a:ext cx="457200" cy="457200"/>
          </a:xfrm>
          <a:prstGeom prst="rect">
            <a:avLst/>
          </a:prstGeom>
        </p:spPr>
      </p:pic>
      <p:sp>
        <p:nvSpPr>
          <p:cNvPr id="87" name="TextBox 17">
            <a:extLst>
              <a:ext uri="{FF2B5EF4-FFF2-40B4-BE49-F238E27FC236}">
                <a16:creationId xmlns:a16="http://schemas.microsoft.com/office/drawing/2014/main" id="{C1C802E2-9734-4736-9649-5F74C82AC381}"/>
              </a:ext>
            </a:extLst>
          </p:cNvPr>
          <p:cNvSpPr txBox="1">
            <a:spLocks noChangeArrowheads="1"/>
          </p:cNvSpPr>
          <p:nvPr/>
        </p:nvSpPr>
        <p:spPr bwMode="auto">
          <a:xfrm>
            <a:off x="9471373" y="5376269"/>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environments</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123</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a:xfrm>
            <a:off x="240940" y="365126"/>
            <a:ext cx="11723261" cy="644278"/>
          </a:xfrm>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124</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Data Transfer Terminal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125</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126</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Carrier gateway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83ADBE-C307-AC86-FF68-83D871A3B1FE}"/>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3F3E695-52EE-6339-0D24-6C01A7246205}"/>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7" name="Title 6">
            <a:extLst>
              <a:ext uri="{FF2B5EF4-FFF2-40B4-BE49-F238E27FC236}">
                <a16:creationId xmlns:a16="http://schemas.microsoft.com/office/drawing/2014/main" id="{5DB990C4-2B20-6AF2-8001-A5D3B0AFE68A}"/>
              </a:ext>
            </a:extLst>
          </p:cNvPr>
          <p:cNvSpPr>
            <a:spLocks noGrp="1"/>
          </p:cNvSpPr>
          <p:nvPr>
            <p:ph type="title"/>
          </p:nvPr>
        </p:nvSpPr>
        <p:spPr/>
        <p:txBody>
          <a:bodyPr/>
          <a:lstStyle/>
          <a:p>
            <a:r>
              <a:rPr lang="en-US" dirty="0"/>
              <a:t>Guidance for Training and Certification Use Case</a:t>
            </a:r>
          </a:p>
        </p:txBody>
      </p:sp>
      <p:sp>
        <p:nvSpPr>
          <p:cNvPr id="8" name="Text Placeholder 7">
            <a:extLst>
              <a:ext uri="{FF2B5EF4-FFF2-40B4-BE49-F238E27FC236}">
                <a16:creationId xmlns:a16="http://schemas.microsoft.com/office/drawing/2014/main" id="{C0D5D3D0-9B12-9208-721F-034E61ED331B}"/>
              </a:ext>
            </a:extLst>
          </p:cNvPr>
          <p:cNvSpPr>
            <a:spLocks noGrp="1"/>
          </p:cNvSpPr>
          <p:nvPr>
            <p:ph type="body" sz="quarter" idx="17"/>
          </p:nvPr>
        </p:nvSpPr>
        <p:spPr/>
        <p:txBody>
          <a:bodyPr/>
          <a:lstStyle/>
          <a:p>
            <a:r>
              <a:rPr lang="en-US" dirty="0"/>
              <a:t>Diagrams for Training and Certification should appear only on a white background.</a:t>
            </a:r>
          </a:p>
        </p:txBody>
      </p:sp>
      <p:sp>
        <p:nvSpPr>
          <p:cNvPr id="9" name="Text Placeholder 8">
            <a:extLst>
              <a:ext uri="{FF2B5EF4-FFF2-40B4-BE49-F238E27FC236}">
                <a16:creationId xmlns:a16="http://schemas.microsoft.com/office/drawing/2014/main" id="{005411F6-120E-CADA-3733-E0312B7A0FBC}"/>
              </a:ext>
            </a:extLst>
          </p:cNvPr>
          <p:cNvSpPr>
            <a:spLocks noGrp="1"/>
          </p:cNvSpPr>
          <p:nvPr>
            <p:ph type="body" sz="quarter" idx="18"/>
          </p:nvPr>
        </p:nvSpPr>
        <p:spPr>
          <a:xfrm>
            <a:off x="241300" y="2273300"/>
            <a:ext cx="3602038" cy="1985433"/>
          </a:xfrm>
        </p:spPr>
        <p:txBody>
          <a:bodyPr/>
          <a:lstStyle/>
          <a:p>
            <a:r>
              <a:rPr lang="en-US" b="1" dirty="0"/>
              <a:t>Type size and color</a:t>
            </a:r>
          </a:p>
          <a:p>
            <a:r>
              <a:rPr lang="en-US" sz="1400" dirty="0"/>
              <a:t>All type should be 16pt throughout </a:t>
            </a:r>
            <a:br>
              <a:rPr lang="en-US" sz="1400" dirty="0"/>
            </a:br>
            <a:r>
              <a:rPr lang="en-US" sz="1400" dirty="0"/>
              <a:t>the diagram</a:t>
            </a:r>
          </a:p>
          <a:p>
            <a:r>
              <a:rPr lang="en-US" sz="1400" dirty="0"/>
              <a:t>All type should be black throughout </a:t>
            </a:r>
            <a:br>
              <a:rPr lang="en-US" sz="1400" dirty="0"/>
            </a:br>
            <a:r>
              <a:rPr lang="en-US" sz="1400" dirty="0"/>
              <a:t>the diagram</a:t>
            </a:r>
          </a:p>
          <a:p>
            <a:endParaRPr lang="en-US" dirty="0"/>
          </a:p>
        </p:txBody>
      </p:sp>
      <p:sp>
        <p:nvSpPr>
          <p:cNvPr id="10" name="Text Placeholder 9">
            <a:extLst>
              <a:ext uri="{FF2B5EF4-FFF2-40B4-BE49-F238E27FC236}">
                <a16:creationId xmlns:a16="http://schemas.microsoft.com/office/drawing/2014/main" id="{F8511864-11F4-9720-A3AF-FAD58C30A3D2}"/>
              </a:ext>
            </a:extLst>
          </p:cNvPr>
          <p:cNvSpPr>
            <a:spLocks noGrp="1"/>
          </p:cNvSpPr>
          <p:nvPr>
            <p:ph type="body" sz="quarter" idx="19"/>
          </p:nvPr>
        </p:nvSpPr>
        <p:spPr>
          <a:xfrm>
            <a:off x="4294188" y="2273300"/>
            <a:ext cx="3602039" cy="1985433"/>
          </a:xfrm>
        </p:spPr>
        <p:txBody>
          <a:bodyPr/>
          <a:lstStyle/>
          <a:p>
            <a:r>
              <a:rPr lang="en-US" b="1" dirty="0"/>
              <a:t>Icon size and color</a:t>
            </a:r>
          </a:p>
          <a:p>
            <a:r>
              <a:rPr lang="en-US" sz="1400" dirty="0">
                <a:latin typeface=""/>
              </a:rPr>
              <a:t>All icon sizes are fixed and should not </a:t>
            </a:r>
            <a:br>
              <a:rPr lang="en-US" sz="1400" dirty="0">
                <a:latin typeface=""/>
              </a:rPr>
            </a:br>
            <a:r>
              <a:rPr lang="en-US" sz="1400" dirty="0">
                <a:latin typeface=""/>
              </a:rPr>
              <a:t>be altered</a:t>
            </a:r>
          </a:p>
          <a:p>
            <a:r>
              <a:rPr lang="en-US" sz="1400" dirty="0">
                <a:latin typeface=""/>
              </a:rPr>
              <a:t>All colors for icons have been accessibility tested and should not be altered </a:t>
            </a:r>
          </a:p>
          <a:p>
            <a:endParaRPr lang="en-US" dirty="0"/>
          </a:p>
        </p:txBody>
      </p:sp>
      <p:sp>
        <p:nvSpPr>
          <p:cNvPr id="11" name="Text Placeholder 10">
            <a:extLst>
              <a:ext uri="{FF2B5EF4-FFF2-40B4-BE49-F238E27FC236}">
                <a16:creationId xmlns:a16="http://schemas.microsoft.com/office/drawing/2014/main" id="{87298160-1A8D-75BE-F7E4-D7339968B3D4}"/>
              </a:ext>
            </a:extLst>
          </p:cNvPr>
          <p:cNvSpPr>
            <a:spLocks noGrp="1"/>
          </p:cNvSpPr>
          <p:nvPr>
            <p:ph type="body" sz="quarter" idx="20"/>
          </p:nvPr>
        </p:nvSpPr>
        <p:spPr>
          <a:xfrm>
            <a:off x="8326438" y="2273300"/>
            <a:ext cx="3018895" cy="1985433"/>
          </a:xfrm>
        </p:spPr>
        <p:txBody>
          <a:bodyPr/>
          <a:lstStyle/>
          <a:p>
            <a:r>
              <a:rPr lang="en-US" b="1" dirty="0"/>
              <a:t>Line weight and color</a:t>
            </a:r>
          </a:p>
          <a:p>
            <a:r>
              <a:rPr lang="en-US" sz="1400" dirty="0"/>
              <a:t>All lines should be 2pt throughout the diagram</a:t>
            </a:r>
          </a:p>
          <a:p>
            <a:r>
              <a:rPr lang="en-US" sz="1400" dirty="0"/>
              <a:t>All colors for lines have been accessibility tested and should not be altered</a:t>
            </a:r>
          </a:p>
          <a:p>
            <a:endParaRPr lang="en-US" dirty="0"/>
          </a:p>
        </p:txBody>
      </p:sp>
    </p:spTree>
    <p:extLst>
      <p:ext uri="{BB962C8B-B14F-4D97-AF65-F5344CB8AC3E}">
        <p14:creationId xmlns:p14="http://schemas.microsoft.com/office/powerpoint/2010/main" val="33400100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130</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Core network edge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Transit gateway route table attachment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20" descr="AWS Private 5G service icon.">
            <a:extLst>
              <a:ext uri="{FF2B5EF4-FFF2-40B4-BE49-F238E27FC236}">
                <a16:creationId xmlns:a16="http://schemas.microsoft.com/office/drawing/2014/main" id="{E42E1E78-4117-46AE-8EEA-546EB0785D4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 5G</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6" descr="Amazon VPC Lattice service icon.">
            <a:extLst>
              <a:ext uri="{FF2B5EF4-FFF2-40B4-BE49-F238E27FC236}">
                <a16:creationId xmlns:a16="http://schemas.microsoft.com/office/drawing/2014/main" id="{60494203-D348-4F4E-81A0-E7BF7BE7680C}"/>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40" name="Straight Connector 39" descr="Next service icon.">
            <a:extLst>
              <a:ext uri="{FF2B5EF4-FFF2-40B4-BE49-F238E27FC236}">
                <a16:creationId xmlns:a16="http://schemas.microsoft.com/office/drawing/2014/main" id="{AED61328-B3D1-4313-B95F-4BA524F01D2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23" descr="AWS Verified Access service icon.">
            <a:extLst>
              <a:ext uri="{FF2B5EF4-FFF2-40B4-BE49-F238E27FC236}">
                <a16:creationId xmlns:a16="http://schemas.microsoft.com/office/drawing/2014/main" id="{6D81B6C6-B70B-48CC-B4C2-D32BC75E2303}"/>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5">
            <a:extLst>
              <a:ext uri="{FF2B5EF4-FFF2-40B4-BE49-F238E27FC236}">
                <a16:creationId xmlns:a16="http://schemas.microsoft.com/office/drawing/2014/main" id="{B9B6047C-8398-46B4-8FE7-E7162C07056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Verified Access</a:t>
            </a:r>
          </a:p>
        </p:txBody>
      </p:sp>
    </p:spTree>
    <p:extLst>
      <p:ext uri="{BB962C8B-B14F-4D97-AF65-F5344CB8AC3E}">
        <p14:creationId xmlns:p14="http://schemas.microsoft.com/office/powerpoint/2010/main" val="19414987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131</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spTree>
    <p:extLst>
      <p:ext uri="{BB962C8B-B14F-4D97-AF65-F5344CB8AC3E}">
        <p14:creationId xmlns:p14="http://schemas.microsoft.com/office/powerpoint/2010/main" val="168747748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132</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133</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a:xfrm>
            <a:off x="240941" y="365126"/>
            <a:ext cx="11704012" cy="644278"/>
          </a:xfrm>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Noise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Embedded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Managed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134</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135</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a:xfrm>
            <a:off x="240940" y="403627"/>
            <a:ext cx="11694385" cy="563562"/>
          </a:xfrm>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136</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p:txBody>
          <a:bodyPr/>
          <a:lstStyle/>
          <a:p>
            <a:r>
              <a:rPr lang="en-US" altLang="en-US" dirty="0"/>
              <a:t>Security, Identity,</a:t>
            </a:r>
            <a:br>
              <a:rPr lang="en-US" altLang="en-US" dirty="0"/>
            </a:br>
            <a:r>
              <a:rPr lang="en-US" altLang="en-US" dirty="0"/>
              <a:t>&amp; Compliance</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137</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Identity, &amp; Compliance	1/7</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Identity, &amp; Compliance	2/7</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Security, Identity, &amp; Compliance	3/7</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50180" name="Content Placeholder 8">
            <a:extLst>
              <a:ext uri="{FF2B5EF4-FFF2-40B4-BE49-F238E27FC236}">
                <a16:creationId xmlns:a16="http://schemas.microsoft.com/office/drawing/2014/main" id="{8949DE03-7FE8-9549-8D4E-19E568DAB422}"/>
              </a:ext>
            </a:extLst>
          </p:cNvPr>
          <p:cNvSpPr>
            <a:spLocks noGrp="1" noChangeArrowheads="1"/>
          </p:cNvSpPr>
          <p:nvPr>
            <p:ph type="body" sz="quarter" idx="18"/>
          </p:nvPr>
        </p:nvSpPr>
        <p:spPr>
          <a:xfrm>
            <a:off x="241300" y="2273301"/>
            <a:ext cx="3602038" cy="1196392"/>
          </a:xfrm>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5" name="justGraphic">
            <a:extLst>
              <a:ext uri="{FF2B5EF4-FFF2-40B4-BE49-F238E27FC236}">
                <a16:creationId xmlns:a16="http://schemas.microsoft.com/office/drawing/2014/main" id="{A471BF89-9B2D-EFC3-51C1-603E97867F6A}"/>
              </a:ext>
              <a:ext uri="{C183D7F6-B498-43B3-948B-1728B52AA6E4}">
                <adec:decorative xmlns:adec="http://schemas.microsoft.com/office/drawing/2017/decorative" val="1"/>
              </a:ext>
            </a:extLst>
          </p:cNvPr>
          <p:cNvGrpSpPr/>
          <p:nvPr/>
        </p:nvGrpSpPr>
        <p:grpSpPr>
          <a:xfrm>
            <a:off x="306978" y="3677233"/>
            <a:ext cx="2541586" cy="2069517"/>
            <a:chOff x="827089" y="3677233"/>
            <a:chExt cx="2541586" cy="2069517"/>
          </a:xfrm>
        </p:grpSpPr>
        <p:pic>
          <p:nvPicPr>
            <p:cNvPr id="40" name="Picture 39">
              <a:extLst>
                <a:ext uri="{FF2B5EF4-FFF2-40B4-BE49-F238E27FC236}">
                  <a16:creationId xmlns:a16="http://schemas.microsoft.com/office/drawing/2014/main" id="{2627ED2A-5251-B545-8919-407D18762B4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089" y="3677233"/>
              <a:ext cx="1982970" cy="1521416"/>
            </a:xfrm>
            <a:prstGeom prst="rect">
              <a:avLst/>
            </a:prstGeom>
          </p:spPr>
        </p:pic>
        <p:grpSp>
          <p:nvGrpSpPr>
            <p:cNvPr id="41" name="Group 40">
              <a:extLst>
                <a:ext uri="{FF2B5EF4-FFF2-40B4-BE49-F238E27FC236}">
                  <a16:creationId xmlns:a16="http://schemas.microsoft.com/office/drawing/2014/main" id="{58F99D96-FFDE-CB48-86CF-A49DD0F371AB}"/>
                </a:ext>
              </a:extLst>
            </p:cNvPr>
            <p:cNvGrpSpPr/>
            <p:nvPr/>
          </p:nvGrpSpPr>
          <p:grpSpPr>
            <a:xfrm>
              <a:off x="2632075" y="5013325"/>
              <a:ext cx="736600" cy="733425"/>
              <a:chOff x="2632075" y="5013325"/>
              <a:chExt cx="736600" cy="733425"/>
            </a:xfrm>
          </p:grpSpPr>
          <p:sp>
            <p:nvSpPr>
              <p:cNvPr id="42" name="Rectangle 41">
                <a:extLst>
                  <a:ext uri="{FF2B5EF4-FFF2-40B4-BE49-F238E27FC236}">
                    <a16:creationId xmlns:a16="http://schemas.microsoft.com/office/drawing/2014/main" id="{D623C9E0-1B57-5F42-8C15-52DCCC94F50A}"/>
                  </a:ext>
                </a:extLst>
              </p:cNvPr>
              <p:cNvSpPr/>
              <p:nvPr/>
            </p:nvSpPr>
            <p:spPr>
              <a:xfrm>
                <a:off x="2632075" y="5013325"/>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43" name="Straight Arrow Connector 42">
                <a:extLst>
                  <a:ext uri="{FF2B5EF4-FFF2-40B4-BE49-F238E27FC236}">
                    <a16:creationId xmlns:a16="http://schemas.microsoft.com/office/drawing/2014/main" id="{697FE1CD-A01A-7E42-A90B-30392CFB8040}"/>
                  </a:ext>
                </a:extLst>
              </p:cNvPr>
              <p:cNvCxnSpPr/>
              <p:nvPr/>
            </p:nvCxnSpPr>
            <p:spPr>
              <a:xfrm>
                <a:off x="2955925" y="5141913"/>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60C238E-AE99-FE44-A5D4-9EE11A8103B4}"/>
                  </a:ext>
                </a:extLst>
              </p:cNvPr>
              <p:cNvCxnSpPr>
                <a:cxnSpLocks/>
              </p:cNvCxnSpPr>
              <p:nvPr/>
            </p:nvCxnSpPr>
            <p:spPr>
              <a:xfrm rot="5400000">
                <a:off x="2566988" y="5540375"/>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0181" name="Content Placeholder 10">
            <a:extLst>
              <a:ext uri="{FF2B5EF4-FFF2-40B4-BE49-F238E27FC236}">
                <a16:creationId xmlns:a16="http://schemas.microsoft.com/office/drawing/2014/main" id="{648C6DDA-8AD8-F048-BC0C-A0CC7A6FD6A9}"/>
              </a:ext>
            </a:extLst>
          </p:cNvPr>
          <p:cNvSpPr>
            <a:spLocks noGrp="1" noChangeArrowheads="1"/>
          </p:cNvSpPr>
          <p:nvPr>
            <p:ph type="body" sz="quarter" idx="19"/>
          </p:nvPr>
        </p:nvSpPr>
        <p:spPr>
          <a:xfrm>
            <a:off x="4294188" y="2273300"/>
            <a:ext cx="3603625" cy="1369003"/>
          </a:xfrm>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2" name="justGraphic2">
            <a:extLst>
              <a:ext uri="{FF2B5EF4-FFF2-40B4-BE49-F238E27FC236}">
                <a16:creationId xmlns:a16="http://schemas.microsoft.com/office/drawing/2014/main" id="{EBFE7337-1052-4DD8-ADE1-885C19A22C72}"/>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21" name="Rectangle 20">
              <a:extLst>
                <a:ext uri="{FF2B5EF4-FFF2-40B4-BE49-F238E27FC236}">
                  <a16:creationId xmlns:a16="http://schemas.microsoft.com/office/drawing/2014/main" id="{6D1FEF31-2F9C-8E4C-883C-A8738890353F}"/>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28" name="Graphic 27">
              <a:extLst>
                <a:ext uri="{FF2B5EF4-FFF2-40B4-BE49-F238E27FC236}">
                  <a16:creationId xmlns:a16="http://schemas.microsoft.com/office/drawing/2014/main" id="{D0F43F82-0D64-9447-8205-05C0DECAB7D5}"/>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430713" y="3707607"/>
              <a:ext cx="381000" cy="381000"/>
            </a:xfrm>
            <a:prstGeom prst="rect">
              <a:avLst/>
            </a:prstGeom>
          </p:spPr>
        </p:pic>
        <p:sp>
          <p:nvSpPr>
            <p:cNvPr id="32" name="Rectangle 31">
              <a:extLst>
                <a:ext uri="{FF2B5EF4-FFF2-40B4-BE49-F238E27FC236}">
                  <a16:creationId xmlns:a16="http://schemas.microsoft.com/office/drawing/2014/main" id="{77B0EE0A-3D3C-9447-89C3-1D29EBD01787}"/>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33" name="Graphic 32">
              <a:extLst>
                <a:ext uri="{FF2B5EF4-FFF2-40B4-BE49-F238E27FC236}">
                  <a16:creationId xmlns:a16="http://schemas.microsoft.com/office/drawing/2014/main" id="{F11B6082-1DC7-3B48-88C9-D32B8CFC0169}"/>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492720" y="4150705"/>
              <a:ext cx="381000" cy="381000"/>
            </a:xfrm>
            <a:prstGeom prst="rect">
              <a:avLst/>
            </a:prstGeom>
          </p:spPr>
        </p:pic>
      </p:grpSp>
      <p:sp>
        <p:nvSpPr>
          <p:cNvPr id="25" name="Rectangle 24">
            <a:extLst>
              <a:ext uri="{FF2B5EF4-FFF2-40B4-BE49-F238E27FC236}">
                <a16:creationId xmlns:a16="http://schemas.microsoft.com/office/drawing/2014/main" id="{44B59D78-ACC8-0847-A06F-8CDA868E9FFB}"/>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 name="Rectangle 3">
            <a:extLst>
              <a:ext uri="{FF2B5EF4-FFF2-40B4-BE49-F238E27FC236}">
                <a16:creationId xmlns:a16="http://schemas.microsoft.com/office/drawing/2014/main" id="{13DD63AC-1A2B-D0AF-F2D5-67204F2A5A5D}"/>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5" name="TextBox 26">
            <a:extLst>
              <a:ext uri="{FF2B5EF4-FFF2-40B4-BE49-F238E27FC236}">
                <a16:creationId xmlns:a16="http://schemas.microsoft.com/office/drawing/2014/main" id="{E1348D05-7390-FF45-B02F-0E62D885C2D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50199" name="TextBox 30">
            <a:extLst>
              <a:ext uri="{FF2B5EF4-FFF2-40B4-BE49-F238E27FC236}">
                <a16:creationId xmlns:a16="http://schemas.microsoft.com/office/drawing/2014/main" id="{44612942-2D86-2048-AE42-2058C418C2A9}"/>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Add a custom group if needed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(see slide 26).</a:t>
            </a:r>
          </a:p>
        </p:txBody>
      </p:sp>
      <p:sp>
        <p:nvSpPr>
          <p:cNvPr id="26" name="Rectangle 25">
            <a:extLst>
              <a:ext uri="{FF2B5EF4-FFF2-40B4-BE49-F238E27FC236}">
                <a16:creationId xmlns:a16="http://schemas.microsoft.com/office/drawing/2014/main" id="{B8D19054-8415-A346-AFF4-A48FE8CB953C}"/>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C29579A4-6D23-4441-941F-AAEEC9C94D7A}"/>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6" name="TextBox 27">
            <a:extLst>
              <a:ext uri="{FF2B5EF4-FFF2-40B4-BE49-F238E27FC236}">
                <a16:creationId xmlns:a16="http://schemas.microsoft.com/office/drawing/2014/main" id="{9A4059CB-6409-0942-BB16-0FF58F4A9FF6}"/>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200" name="TextBox 31">
            <a:extLst>
              <a:ext uri="{FF2B5EF4-FFF2-40B4-BE49-F238E27FC236}">
                <a16:creationId xmlns:a16="http://schemas.microsoft.com/office/drawing/2014/main" id="{2DDB41BF-D89C-CA4D-88F5-4AEDDEA535D7}"/>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groups with nonapproved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171470268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a:xfrm>
            <a:off x="240940" y="365126"/>
            <a:ext cx="11694385" cy="644278"/>
          </a:xfrm>
        </p:spPr>
        <p:txBody>
          <a:bodyPr/>
          <a:lstStyle/>
          <a:p>
            <a:pPr>
              <a:tabLst>
                <a:tab pos="11371263" algn="r"/>
              </a:tabLst>
            </a:pPr>
            <a:r>
              <a:rPr lang="en-US" altLang="en-US" dirty="0"/>
              <a:t>Security, Identity, &amp; Compliance	4/7</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a:xfrm>
            <a:off x="4038600" y="6289500"/>
            <a:ext cx="4114800" cy="365125"/>
          </a:xfrm>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Identity, &amp; Compliance	5/7</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IAM Identity Center </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Identity, &amp; Compliance	6/7</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Identity, &amp; Compliance	7/7</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Security Incident Response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144</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8112295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145</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a:xfrm>
            <a:off x="240940" y="365126"/>
            <a:ext cx="11704012" cy="644278"/>
          </a:xfrm>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t>When it comes to building an architecture diagram, it</a:t>
            </a:r>
            <a:r>
              <a:rPr lang="en-US" altLang="en-US" sz="1800" dirty="0"/>
              <a:t>’</a:t>
            </a:r>
            <a:r>
              <a:rPr lang="en-US" sz="1800" dirty="0"/>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view the full list of Serverless Applications and learn more follow the link below:</a:t>
            </a:r>
            <a:endParaRPr lang="en-US" altLang="en-US" sz="1800" b="1" dirty="0"/>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146</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a:xfrm>
            <a:off x="240940" y="365126"/>
            <a:ext cx="11704009" cy="644278"/>
          </a:xfrm>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Amazon Data Lifecycle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148</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Standard</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Intelligent</a:t>
            </a:r>
            <a:r>
              <a:rPr lang="en-US" sz="1200" dirty="0">
                <a:latin typeface="+mn-lt"/>
              </a:rPr>
              <a:t>-</a:t>
            </a:r>
            <a:r>
              <a:rPr lang="en-US" altLang="en-US" sz="1200" dirty="0">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One Zone</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750504"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1"/>
            <a:ext cx="7489537" cy="3575050"/>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9" name="justGraphic">
            <a:extLst>
              <a:ext uri="{FF2B5EF4-FFF2-40B4-BE49-F238E27FC236}">
                <a16:creationId xmlns:a16="http://schemas.microsoft.com/office/drawing/2014/main" id="{AAEA80AA-B3BD-C957-E446-A34D9E780694}"/>
              </a:ext>
              <a:ext uri="{C183D7F6-B498-43B3-948B-1728B52AA6E4}">
                <adec:decorative xmlns:adec="http://schemas.microsoft.com/office/drawing/2017/decorative" val="1"/>
              </a:ext>
            </a:extLst>
          </p:cNvPr>
          <p:cNvGrpSpPr/>
          <p:nvPr/>
        </p:nvGrpSpPr>
        <p:grpSpPr>
          <a:xfrm>
            <a:off x="3170314" y="3312636"/>
            <a:ext cx="1336372" cy="1496380"/>
            <a:chOff x="3170314" y="3539569"/>
            <a:chExt cx="1336372" cy="1496380"/>
          </a:xfrm>
        </p:grpSpPr>
        <p:pic>
          <p:nvPicPr>
            <p:cNvPr id="4" name="Picture 3">
              <a:extLst>
                <a:ext uri="{FF2B5EF4-FFF2-40B4-BE49-F238E27FC236}">
                  <a16:creationId xmlns:a16="http://schemas.microsoft.com/office/drawing/2014/main" id="{FC58E773-5DDA-7AD9-F68A-30E4A5EE3CE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70314" y="3539569"/>
              <a:ext cx="937600" cy="1118540"/>
            </a:xfrm>
            <a:prstGeom prst="rect">
              <a:avLst/>
            </a:prstGeom>
          </p:spPr>
        </p:pic>
        <p:grpSp>
          <p:nvGrpSpPr>
            <p:cNvPr id="14" name="Group 13">
              <a:extLst>
                <a:ext uri="{FF2B5EF4-FFF2-40B4-BE49-F238E27FC236}">
                  <a16:creationId xmlns:a16="http://schemas.microsoft.com/office/drawing/2014/main" id="{CE454526-C024-73CD-C0BF-5DC7EA0235DA}"/>
                </a:ext>
              </a:extLst>
            </p:cNvPr>
            <p:cNvGrpSpPr/>
            <p:nvPr/>
          </p:nvGrpSpPr>
          <p:grpSpPr>
            <a:xfrm>
              <a:off x="3862561" y="4423569"/>
              <a:ext cx="644125" cy="612380"/>
              <a:chOff x="3862561" y="4423569"/>
              <a:chExt cx="644125" cy="612380"/>
            </a:xfrm>
          </p:grpSpPr>
          <p:sp>
            <p:nvSpPr>
              <p:cNvPr id="15" name="Rectangle 14">
                <a:extLst>
                  <a:ext uri="{FF2B5EF4-FFF2-40B4-BE49-F238E27FC236}">
                    <a16:creationId xmlns:a16="http://schemas.microsoft.com/office/drawing/2014/main" id="{913D81CA-D115-AA8B-DFC1-95984A090BF1}"/>
                  </a:ext>
                  <a:ext uri="{C183D7F6-B498-43B3-948B-1728B52AA6E4}">
                    <adec:decorative xmlns:adec="http://schemas.microsoft.com/office/drawing/2017/decorative" val="1"/>
                  </a:ext>
                </a:extLst>
              </p:cNvPr>
              <p:cNvSpPr/>
              <p:nvPr/>
            </p:nvSpPr>
            <p:spPr>
              <a:xfrm>
                <a:off x="3862561" y="4423569"/>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18" name="Straight Arrow Connector 17">
                <a:extLst>
                  <a:ext uri="{FF2B5EF4-FFF2-40B4-BE49-F238E27FC236}">
                    <a16:creationId xmlns:a16="http://schemas.microsoft.com/office/drawing/2014/main" id="{8309F04F-288F-4C40-0A9D-96772AC3EEAD}"/>
                  </a:ext>
                  <a:ext uri="{C183D7F6-B498-43B3-948B-1728B52AA6E4}">
                    <adec:decorative xmlns:adec="http://schemas.microsoft.com/office/drawing/2017/decorative" val="1"/>
                  </a:ext>
                </a:extLst>
              </p:cNvPr>
              <p:cNvCxnSpPr>
                <a:cxnSpLocks/>
              </p:cNvCxnSpPr>
              <p:nvPr/>
            </p:nvCxnSpPr>
            <p:spPr>
              <a:xfrm>
                <a:off x="4184823" y="4550569"/>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61CFA0F-A0A8-9C3C-68CB-4FEB936530E3}"/>
                  </a:ext>
                  <a:ext uri="{C183D7F6-B498-43B3-948B-1728B52AA6E4}">
                    <adec:decorative xmlns:adec="http://schemas.microsoft.com/office/drawing/2017/decorative" val="1"/>
                  </a:ext>
                </a:extLst>
              </p:cNvPr>
              <p:cNvCxnSpPr>
                <a:cxnSpLocks/>
              </p:cNvCxnSpPr>
              <p:nvPr/>
            </p:nvCxnSpPr>
            <p:spPr>
              <a:xfrm>
                <a:off x="4003848" y="4742657"/>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123202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701809" cy="644278"/>
          </a:xfrm>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a:xfrm>
            <a:off x="240940" y="365126"/>
            <a:ext cx="11704012" cy="644278"/>
          </a:xfrm>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71" name="Graphic 70" descr="S3 Glacier Deep Archive storage class icon for the Amazon S3 service.">
            <a:extLst>
              <a:ext uri="{FF2B5EF4-FFF2-40B4-BE49-F238E27FC236}">
                <a16:creationId xmlns:a16="http://schemas.microsoft.com/office/drawing/2014/main" id="{D0C749B6-E428-CBBD-C18A-1128C216276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6758" y="3879328"/>
            <a:ext cx="457200" cy="457200"/>
          </a:xfrm>
          <a:prstGeom prst="rect">
            <a:avLst/>
          </a:prstGeom>
        </p:spPr>
      </p:pic>
      <p:sp>
        <p:nvSpPr>
          <p:cNvPr id="58" name="TextBox 59">
            <a:extLst>
              <a:ext uri="{FF2B5EF4-FFF2-40B4-BE49-F238E27FC236}">
                <a16:creationId xmlns:a16="http://schemas.microsoft.com/office/drawing/2014/main" id="{4FA8DE95-0E2B-4AA4-09A6-95FD08A06BAC}"/>
              </a:ext>
            </a:extLst>
          </p:cNvPr>
          <p:cNvSpPr txBox="1">
            <a:spLocks noChangeArrowheads="1"/>
          </p:cNvSpPr>
          <p:nvPr/>
        </p:nvSpPr>
        <p:spPr bwMode="auto">
          <a:xfrm>
            <a:off x="2456351" y="4323712"/>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67" name="Graphic 66" descr="S3 Glacier Instant Retrieval storage class icon for the Amazon S3 service.">
            <a:extLst>
              <a:ext uri="{FF2B5EF4-FFF2-40B4-BE49-F238E27FC236}">
                <a16:creationId xmlns:a16="http://schemas.microsoft.com/office/drawing/2014/main" id="{A09DF607-45BB-B9B0-65BD-05E7EAF0FB2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000711" y="3879328"/>
            <a:ext cx="457200" cy="457200"/>
          </a:xfrm>
          <a:prstGeom prst="rect">
            <a:avLst/>
          </a:prstGeom>
        </p:spPr>
      </p:pic>
      <p:sp>
        <p:nvSpPr>
          <p:cNvPr id="65" name="TextBox 59">
            <a:extLst>
              <a:ext uri="{FF2B5EF4-FFF2-40B4-BE49-F238E27FC236}">
                <a16:creationId xmlns:a16="http://schemas.microsoft.com/office/drawing/2014/main" id="{06351C7D-C9BE-A321-BFB8-044F1E48E79D}"/>
              </a:ext>
            </a:extLst>
          </p:cNvPr>
          <p:cNvSpPr txBox="1">
            <a:spLocks noChangeArrowheads="1"/>
          </p:cNvSpPr>
          <p:nvPr/>
        </p:nvSpPr>
        <p:spPr bwMode="auto">
          <a:xfrm>
            <a:off x="3698620" y="4331897"/>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73" name="Graphic 72" descr="S3 on Outposts storage class icon for the Amazon S3 service.">
            <a:extLst>
              <a:ext uri="{FF2B5EF4-FFF2-40B4-BE49-F238E27FC236}">
                <a16:creationId xmlns:a16="http://schemas.microsoft.com/office/drawing/2014/main" id="{71118962-8CD2-7502-801E-CA6FAE52B39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2098" y="3879328"/>
            <a:ext cx="457200" cy="457200"/>
          </a:xfrm>
          <a:prstGeom prst="rect">
            <a:avLst/>
          </a:prstGeom>
        </p:spPr>
      </p:pic>
      <p:sp>
        <p:nvSpPr>
          <p:cNvPr id="64" name="TextBox 59">
            <a:extLst>
              <a:ext uri="{FF2B5EF4-FFF2-40B4-BE49-F238E27FC236}">
                <a16:creationId xmlns:a16="http://schemas.microsoft.com/office/drawing/2014/main" id="{B77C37AD-5954-C520-A0D7-ED43951B3355}"/>
              </a:ext>
            </a:extLst>
          </p:cNvPr>
          <p:cNvSpPr txBox="1">
            <a:spLocks noChangeArrowheads="1"/>
          </p:cNvSpPr>
          <p:nvPr/>
        </p:nvSpPr>
        <p:spPr bwMode="auto">
          <a:xfrm>
            <a:off x="4982573"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7" name="Graphic 6" descr="S3 Express One Zone storage class icon for the Amazon S3 service.">
            <a:extLst>
              <a:ext uri="{FF2B5EF4-FFF2-40B4-BE49-F238E27FC236}">
                <a16:creationId xmlns:a16="http://schemas.microsoft.com/office/drawing/2014/main" id="{B8DA1225-8895-7F88-F5ED-3BCCB8207DB4}"/>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6546051" y="3874697"/>
            <a:ext cx="457200" cy="457200"/>
          </a:xfrm>
          <a:prstGeom prst="rect">
            <a:avLst/>
          </a:prstGeom>
        </p:spPr>
      </p:pic>
      <p:sp>
        <p:nvSpPr>
          <p:cNvPr id="8" name="TextBox 59">
            <a:extLst>
              <a:ext uri="{FF2B5EF4-FFF2-40B4-BE49-F238E27FC236}">
                <a16:creationId xmlns:a16="http://schemas.microsoft.com/office/drawing/2014/main" id="{CF527111-D315-FB4E-1227-44CDA93CE27F}"/>
              </a:ext>
            </a:extLst>
          </p:cNvPr>
          <p:cNvSpPr txBox="1">
            <a:spLocks noChangeArrowheads="1"/>
          </p:cNvSpPr>
          <p:nvPr/>
        </p:nvSpPr>
        <p:spPr bwMode="auto">
          <a:xfrm>
            <a:off x="6243960"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Express One Zone</a:t>
            </a:r>
          </a:p>
        </p:txBody>
      </p:sp>
    </p:spTree>
    <p:extLst>
      <p:ext uri="{BB962C8B-B14F-4D97-AF65-F5344CB8AC3E}">
        <p14:creationId xmlns:p14="http://schemas.microsoft.com/office/powerpoint/2010/main" val="91202729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Tables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Vectors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406121281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154</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16</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8" name="Content Placeholder 7">
            <a:extLst>
              <a:ext uri="{FF2B5EF4-FFF2-40B4-BE49-F238E27FC236}">
                <a16:creationId xmlns:a16="http://schemas.microsoft.com/office/drawing/2014/main" id="{7328F09C-71A5-D84E-B55C-0F3008A85B4E}"/>
              </a:ext>
            </a:extLst>
          </p:cNvPr>
          <p:cNvSpPr>
            <a:spLocks noGrp="1"/>
          </p:cNvSpPr>
          <p:nvPr>
            <p:ph type="body" sz="quarter" idx="18"/>
          </p:nvPr>
        </p:nvSpPr>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14" name="Straight Arrow Connector 13" descr="Left arrow.">
            <a:extLst>
              <a:ext uri="{FF2B5EF4-FFF2-40B4-BE49-F238E27FC236}">
                <a16:creationId xmlns:a16="http://schemas.microsoft.com/office/drawing/2014/main" id="{9000D47F-3D37-0845-84DB-830DDB3A9E9B}"/>
              </a:ext>
            </a:extLst>
          </p:cNvPr>
          <p:cNvCxnSpPr/>
          <p:nvPr/>
        </p:nvCxnSpPr>
        <p:spPr>
          <a:xfrm>
            <a:off x="923925" y="3758424"/>
            <a:ext cx="1646238"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Right arrow.">
            <a:extLst>
              <a:ext uri="{FF2B5EF4-FFF2-40B4-BE49-F238E27FC236}">
                <a16:creationId xmlns:a16="http://schemas.microsoft.com/office/drawing/2014/main" id="{E7AC08C5-3561-1540-84DC-9D65E4AE51AB}"/>
              </a:ext>
            </a:extLst>
          </p:cNvPr>
          <p:cNvCxnSpPr/>
          <p:nvPr/>
        </p:nvCxnSpPr>
        <p:spPr>
          <a:xfrm>
            <a:off x="923925" y="4101324"/>
            <a:ext cx="1646238"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Double headed arrow.">
            <a:extLst>
              <a:ext uri="{FF2B5EF4-FFF2-40B4-BE49-F238E27FC236}">
                <a16:creationId xmlns:a16="http://schemas.microsoft.com/office/drawing/2014/main" id="{B6EC9781-17D1-F340-A455-9354AC76ABFC}"/>
              </a:ext>
            </a:extLst>
          </p:cNvPr>
          <p:cNvCxnSpPr>
            <a:cxnSpLocks/>
          </p:cNvCxnSpPr>
          <p:nvPr/>
        </p:nvCxnSpPr>
        <p:spPr>
          <a:xfrm>
            <a:off x="923925" y="4482324"/>
            <a:ext cx="1646238"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5" name="holdShift" descr="Double-headed arrow with a highlight on one end, being resized with hold+shift.">
            <a:extLst>
              <a:ext uri="{FF2B5EF4-FFF2-40B4-BE49-F238E27FC236}">
                <a16:creationId xmlns:a16="http://schemas.microsoft.com/office/drawing/2014/main" id="{C84647E5-7718-4AEC-8101-C15F1CBD802D}"/>
              </a:ext>
            </a:extLst>
          </p:cNvPr>
          <p:cNvGrpSpPr/>
          <p:nvPr/>
        </p:nvGrpSpPr>
        <p:grpSpPr>
          <a:xfrm>
            <a:off x="827109" y="4728627"/>
            <a:ext cx="2679679" cy="345084"/>
            <a:chOff x="827109" y="4728627"/>
            <a:chExt cx="2679679" cy="345084"/>
          </a:xfrm>
        </p:grpSpPr>
        <p:pic>
          <p:nvPicPr>
            <p:cNvPr id="34" name="Picture 33">
              <a:extLst>
                <a:ext uri="{FF2B5EF4-FFF2-40B4-BE49-F238E27FC236}">
                  <a16:creationId xmlns:a16="http://schemas.microsoft.com/office/drawing/2014/main" id="{2BB4BBBF-CB4C-4EC3-8856-BB054F406C6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109" y="4728627"/>
              <a:ext cx="1851817" cy="269393"/>
            </a:xfrm>
            <a:prstGeom prst="rect">
              <a:avLst/>
            </a:prstGeom>
          </p:spPr>
        </p:pic>
        <p:sp>
          <p:nvSpPr>
            <p:cNvPr id="35" name="Rectangle 34">
              <a:extLst>
                <a:ext uri="{FF2B5EF4-FFF2-40B4-BE49-F238E27FC236}">
                  <a16:creationId xmlns:a16="http://schemas.microsoft.com/office/drawing/2014/main" id="{A7A16EDE-E408-4B06-A490-92DCB450CA1E}"/>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6" name="Straight Arrow Connector 35">
              <a:extLst>
                <a:ext uri="{FF2B5EF4-FFF2-40B4-BE49-F238E27FC236}">
                  <a16:creationId xmlns:a16="http://schemas.microsoft.com/office/drawing/2014/main" id="{2C2E3A17-C48E-4579-A905-C498D7D5AF2B}"/>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7" name="TextBox 16">
              <a:extLst>
                <a:ext uri="{FF2B5EF4-FFF2-40B4-BE49-F238E27FC236}">
                  <a16:creationId xmlns:a16="http://schemas.microsoft.com/office/drawing/2014/main" id="{F50FE1F1-7C4F-4091-AC34-EC97FEE2A563}"/>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53252" name="Content Placeholder 9">
            <a:extLst>
              <a:ext uri="{FF2B5EF4-FFF2-40B4-BE49-F238E27FC236}">
                <a16:creationId xmlns:a16="http://schemas.microsoft.com/office/drawing/2014/main" id="{9F7FA014-6076-834F-916D-A8F42822B233}"/>
              </a:ext>
            </a:extLst>
          </p:cNvPr>
          <p:cNvSpPr>
            <a:spLocks noGrp="1" noChangeArrowheads="1"/>
          </p:cNvSpPr>
          <p:nvPr>
            <p:ph type="body" sz="quarter" idx="19"/>
          </p:nvPr>
        </p:nvSpPr>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4" name="justGraphic">
            <a:extLst>
              <a:ext uri="{FF2B5EF4-FFF2-40B4-BE49-F238E27FC236}">
                <a16:creationId xmlns:a16="http://schemas.microsoft.com/office/drawing/2014/main" id="{80B71F70-A19A-7A9D-0C62-A1347ECB2C81}"/>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18" name="Straight Arrow Connector 17">
              <a:extLst>
                <a:ext uri="{FF2B5EF4-FFF2-40B4-BE49-F238E27FC236}">
                  <a16:creationId xmlns:a16="http://schemas.microsoft.com/office/drawing/2014/main" id="{76AF1D43-C59F-2244-84E1-4F75A41F6C51}"/>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chemeClr val="tx1"/>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6E7767C-009C-7849-8CC6-CD27B927F59E}"/>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chemeClr val="tx1"/>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4B6AE1A-5547-6449-B4BA-FE29486A2DF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3263" name="TextBox 20">
              <a:extLst>
                <a:ext uri="{FF2B5EF4-FFF2-40B4-BE49-F238E27FC236}">
                  <a16:creationId xmlns:a16="http://schemas.microsoft.com/office/drawing/2014/main" id="{FAEA876B-D122-194B-A126-0299F9492A42}"/>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53264" name="TextBox 21">
              <a:extLst>
                <a:ext uri="{FF2B5EF4-FFF2-40B4-BE49-F238E27FC236}">
                  <a16:creationId xmlns:a16="http://schemas.microsoft.com/office/drawing/2014/main" id="{CD1376FD-E0CE-EF42-BDE1-A0F8E0C6BCC3}"/>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53265" name="TextBox 22">
              <a:extLst>
                <a:ext uri="{FF2B5EF4-FFF2-40B4-BE49-F238E27FC236}">
                  <a16:creationId xmlns:a16="http://schemas.microsoft.com/office/drawing/2014/main" id="{B1E6A0ED-7121-3A4B-9F4B-43A813AF7645}"/>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10" name="Rectangle 9">
            <a:extLst>
              <a:ext uri="{FF2B5EF4-FFF2-40B4-BE49-F238E27FC236}">
                <a16:creationId xmlns:a16="http://schemas.microsoft.com/office/drawing/2014/main" id="{DD7844D8-2A01-A0A8-F8A9-7828605729CD}"/>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1CC63087-B385-8C8E-2027-D167FD8B91AC}"/>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7" name="TextBox 26">
            <a:extLst>
              <a:ext uri="{FF2B5EF4-FFF2-40B4-BE49-F238E27FC236}">
                <a16:creationId xmlns:a16="http://schemas.microsoft.com/office/drawing/2014/main" id="{6E138D9F-CBCA-25BD-25BF-309790950BB0}"/>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6" name="TextBox 30">
            <a:extLst>
              <a:ext uri="{FF2B5EF4-FFF2-40B4-BE49-F238E27FC236}">
                <a16:creationId xmlns:a16="http://schemas.microsoft.com/office/drawing/2014/main" id="{63CF1376-2A45-9047-1BA8-7571F544A5F8}"/>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11" name="Rectangle 10">
            <a:extLst>
              <a:ext uri="{FF2B5EF4-FFF2-40B4-BE49-F238E27FC236}">
                <a16:creationId xmlns:a16="http://schemas.microsoft.com/office/drawing/2014/main" id="{FD599263-CD05-D2EE-8ADD-937EB948AD5B}"/>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3" name="Rectangle 22">
            <a:extLst>
              <a:ext uri="{FF2B5EF4-FFF2-40B4-BE49-F238E27FC236}">
                <a16:creationId xmlns:a16="http://schemas.microsoft.com/office/drawing/2014/main" id="{4855785B-4C10-0D55-E0B4-5EE7EF14EBAA}"/>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1" name="TextBox 27">
            <a:extLst>
              <a:ext uri="{FF2B5EF4-FFF2-40B4-BE49-F238E27FC236}">
                <a16:creationId xmlns:a16="http://schemas.microsoft.com/office/drawing/2014/main" id="{7063FAAE-517A-DEB5-A839-C53646A9968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27" name="TextBox 31">
            <a:extLst>
              <a:ext uri="{FF2B5EF4-FFF2-40B4-BE49-F238E27FC236}">
                <a16:creationId xmlns:a16="http://schemas.microsoft.com/office/drawing/2014/main" id="{1218E815-94A8-A3DC-5506-B1E21E3DC18F}"/>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3117245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17</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5" y="1149350"/>
            <a:ext cx="11139540"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54275" name="Content Placeholder 5">
            <a:extLst>
              <a:ext uri="{FF2B5EF4-FFF2-40B4-BE49-F238E27FC236}">
                <a16:creationId xmlns:a16="http://schemas.microsoft.com/office/drawing/2014/main" id="{96FFCCA3-03BF-2F41-9A57-8758E897D036}"/>
              </a:ext>
            </a:extLst>
          </p:cNvPr>
          <p:cNvSpPr>
            <a:spLocks noGrp="1" noChangeArrowheads="1"/>
          </p:cNvSpPr>
          <p:nvPr>
            <p:ph type="body" sz="quarter" idx="18"/>
          </p:nvPr>
        </p:nvSpPr>
        <p:spPr>
          <a:xfrm>
            <a:off x="241299" y="2273300"/>
            <a:ext cx="7923214" cy="2096755"/>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grpSp>
        <p:nvGrpSpPr>
          <p:cNvPr id="2" name="correct" descr="Example of service with correct label; Amazon QuickSight is all on one line.">
            <a:extLst>
              <a:ext uri="{FF2B5EF4-FFF2-40B4-BE49-F238E27FC236}">
                <a16:creationId xmlns:a16="http://schemas.microsoft.com/office/drawing/2014/main" id="{DEFE3203-E4D4-405D-8C16-2EFDCEE98E1A}"/>
              </a:ext>
            </a:extLst>
          </p:cNvPr>
          <p:cNvGrpSpPr/>
          <p:nvPr/>
        </p:nvGrpSpPr>
        <p:grpSpPr>
          <a:xfrm>
            <a:off x="349250" y="3364651"/>
            <a:ext cx="1993900" cy="1045349"/>
            <a:chOff x="349250" y="3364651"/>
            <a:chExt cx="1993900" cy="1045349"/>
          </a:xfrm>
        </p:grpSpPr>
        <p:sp>
          <p:nvSpPr>
            <p:cNvPr id="17" name="L-Shape 16" descr="Correct.">
              <a:extLst>
                <a:ext uri="{FF2B5EF4-FFF2-40B4-BE49-F238E27FC236}">
                  <a16:creationId xmlns:a16="http://schemas.microsoft.com/office/drawing/2014/main" id="{53FE25F3-C2FC-734C-934D-AC88A6F69DB5}"/>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6" name="Graphic 7" descr="Amazon QuickSight service icon. ">
              <a:extLst>
                <a:ext uri="{FF2B5EF4-FFF2-40B4-BE49-F238E27FC236}">
                  <a16:creationId xmlns:a16="http://schemas.microsoft.com/office/drawing/2014/main" id="{1A2901D3-4EAF-D140-8CBA-5C770490AD0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Box 6">
              <a:extLst>
                <a:ext uri="{FF2B5EF4-FFF2-40B4-BE49-F238E27FC236}">
                  <a16:creationId xmlns:a16="http://schemas.microsoft.com/office/drawing/2014/main" id="{44947769-078B-8A4D-90DF-5B6FC03ABCA3}"/>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t>Amazon QuickSight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grpSp>
      <p:grpSp>
        <p:nvGrpSpPr>
          <p:cNvPr id="14" name="wrong1" descr="Example of service with wrong label; The words, Amazon and QuickSight are on different lines. Amazon should be on the same line as the first word in the service name.&#10;">
            <a:extLst>
              <a:ext uri="{FF2B5EF4-FFF2-40B4-BE49-F238E27FC236}">
                <a16:creationId xmlns:a16="http://schemas.microsoft.com/office/drawing/2014/main" id="{2D4FDB51-607B-4DAF-B866-D44169F18324}"/>
              </a:ext>
            </a:extLst>
          </p:cNvPr>
          <p:cNvGrpSpPr/>
          <p:nvPr/>
        </p:nvGrpSpPr>
        <p:grpSpPr>
          <a:xfrm>
            <a:off x="2490788" y="3271654"/>
            <a:ext cx="2244725" cy="1699547"/>
            <a:chOff x="2490788" y="3271654"/>
            <a:chExt cx="2244725" cy="1699547"/>
          </a:xfrm>
        </p:grpSpPr>
        <p:sp>
          <p:nvSpPr>
            <p:cNvPr id="54283" name="TextBox 13">
              <a:extLst>
                <a:ext uri="{FF2B5EF4-FFF2-40B4-BE49-F238E27FC236}">
                  <a16:creationId xmlns:a16="http://schemas.microsoft.com/office/drawing/2014/main" id="{C5B99C62-084E-F244-8706-4156F4C71DD9}"/>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Amazon should be on the same line as the first word in the service name.</a:t>
              </a:r>
            </a:p>
          </p:txBody>
        </p:sp>
        <p:grpSp>
          <p:nvGrpSpPr>
            <p:cNvPr id="8" name="Group 7">
              <a:extLst>
                <a:ext uri="{FF2B5EF4-FFF2-40B4-BE49-F238E27FC236}">
                  <a16:creationId xmlns:a16="http://schemas.microsoft.com/office/drawing/2014/main" id="{C1B62759-100C-49C2-8C76-64618C30F66E}"/>
                </a:ext>
              </a:extLst>
            </p:cNvPr>
            <p:cNvGrpSpPr/>
            <p:nvPr/>
          </p:nvGrpSpPr>
          <p:grpSpPr>
            <a:xfrm>
              <a:off x="2601913" y="3271654"/>
              <a:ext cx="2008187" cy="1318158"/>
              <a:chOff x="2601913" y="3271654"/>
              <a:chExt cx="2008187" cy="1318158"/>
            </a:xfrm>
          </p:grpSpPr>
          <p:sp>
            <p:nvSpPr>
              <p:cNvPr id="54278" name="TextBox 8">
                <a:extLst>
                  <a:ext uri="{FF2B5EF4-FFF2-40B4-BE49-F238E27FC236}">
                    <a16:creationId xmlns:a16="http://schemas.microsoft.com/office/drawing/2014/main" id="{00B7094F-F7B5-3F41-AC50-B0C92F028EBE}"/>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t>Amazon </a:t>
                </a:r>
                <a:b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t>QuickSight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
            <p:nvSpPr>
              <p:cNvPr id="15" name="Multiply 14">
                <a:extLst>
                  <a:ext uri="{FF2B5EF4-FFF2-40B4-BE49-F238E27FC236}">
                    <a16:creationId xmlns:a16="http://schemas.microsoft.com/office/drawing/2014/main" id="{F1985476-B932-2B4F-AA11-D82863F46FB3}"/>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7" name="Graphic 7">
                <a:extLst>
                  <a:ext uri="{FF2B5EF4-FFF2-40B4-BE49-F238E27FC236}">
                    <a16:creationId xmlns:a16="http://schemas.microsoft.com/office/drawing/2014/main" id="{B1FE5658-2F89-5846-88C6-499BE1397999}"/>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 name="wrong2" descr="Example of service with wrong label; The words, Amazon and QuickSight are on different lines, and the service name is split mid-word. Lines should never break mid-word, and should fit on two lines max.">
            <a:extLst>
              <a:ext uri="{FF2B5EF4-FFF2-40B4-BE49-F238E27FC236}">
                <a16:creationId xmlns:a16="http://schemas.microsoft.com/office/drawing/2014/main" id="{21E72BB0-5B56-4867-833D-96902D24C554}"/>
              </a:ext>
            </a:extLst>
          </p:cNvPr>
          <p:cNvGrpSpPr/>
          <p:nvPr/>
        </p:nvGrpSpPr>
        <p:grpSpPr>
          <a:xfrm>
            <a:off x="4833938" y="3271654"/>
            <a:ext cx="2636837" cy="1839247"/>
            <a:chOff x="4833938" y="3271654"/>
            <a:chExt cx="2636837" cy="1839247"/>
          </a:xfrm>
        </p:grpSpPr>
        <p:sp>
          <p:nvSpPr>
            <p:cNvPr id="54280" name="TextBox 10">
              <a:extLst>
                <a:ext uri="{FF2B5EF4-FFF2-40B4-BE49-F238E27FC236}">
                  <a16:creationId xmlns:a16="http://schemas.microsoft.com/office/drawing/2014/main" id="{FCD2E687-8E08-6048-8F6B-861662DC9B39}"/>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t>Amazon </a:t>
              </a:r>
              <a:b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t>Quick-</a:t>
              </a:r>
              <a:b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rgbClr val="000000"/>
                  </a:solidFill>
                  <a:latin typeface="Arial" panose="020B0604020202020204" pitchFamily="34" charset="0"/>
                  <a:ea typeface="Amazon Ember" panose="020B0603020204020204" pitchFamily="34" charset="0"/>
                  <a:cs typeface="Arial" panose="020B0604020202020204" pitchFamily="34" charset="0"/>
                </a:rPr>
                <a:t>Sight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
          <p:nvSpPr>
            <p:cNvPr id="54282" name="TextBox 12">
              <a:extLst>
                <a:ext uri="{FF2B5EF4-FFF2-40B4-BE49-F238E27FC236}">
                  <a16:creationId xmlns:a16="http://schemas.microsoft.com/office/drawing/2014/main" id="{C7A57F65-D719-114C-A08E-E39AC062EB9E}"/>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9947D5B7-E10E-9B4A-A8B3-0F07242F8DD0}"/>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8" name="Graphic 7">
              <a:extLst>
                <a:ext uri="{FF2B5EF4-FFF2-40B4-BE49-F238E27FC236}">
                  <a16:creationId xmlns:a16="http://schemas.microsoft.com/office/drawing/2014/main" id="{05ADBEE0-D462-4343-9048-23D9CB97020D}"/>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Content Placeholder 5">
            <a:extLst>
              <a:ext uri="{FF2B5EF4-FFF2-40B4-BE49-F238E27FC236}">
                <a16:creationId xmlns:a16="http://schemas.microsoft.com/office/drawing/2014/main" id="{F61D0CB8-3C16-4130-8A15-F6AD3FE210CD}"/>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Short forms</a:t>
            </a:r>
          </a:p>
          <a:p>
            <a:pPr eaLnBrk="1" hangingPunct="1"/>
            <a:r>
              <a:rPr lang="en-US" altLang="en-US" sz="1400" spc="-20" dirty="0"/>
              <a:t>To save space when using a service multiple times in a diagram, you may use the short service forms instead of the full name. For example, Amazon EC2, instead of Amazon Elastic Compute Cloud.</a:t>
            </a:r>
          </a:p>
        </p:txBody>
      </p:sp>
      <p:sp>
        <p:nvSpPr>
          <p:cNvPr id="4" name="Rectangle 3">
            <a:extLst>
              <a:ext uri="{FF2B5EF4-FFF2-40B4-BE49-F238E27FC236}">
                <a16:creationId xmlns:a16="http://schemas.microsoft.com/office/drawing/2014/main" id="{D11E0C5E-6B6A-61A2-0D26-40CB487548D9}"/>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2" name="Rectangle 11">
            <a:extLst>
              <a:ext uri="{FF2B5EF4-FFF2-40B4-BE49-F238E27FC236}">
                <a16:creationId xmlns:a16="http://schemas.microsoft.com/office/drawing/2014/main" id="{C23C83E4-0E1C-AC23-EE0D-1D0BDAC13BC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6CCC625-244E-739F-CC35-197910B146BB}"/>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9768D82-AD63-3505-7B82-E29DDF2FA825}"/>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after the second word in the service name if necessary.</a:t>
            </a:r>
          </a:p>
        </p:txBody>
      </p:sp>
      <p:sp>
        <p:nvSpPr>
          <p:cNvPr id="5" name="Rectangle 4">
            <a:extLst>
              <a:ext uri="{FF2B5EF4-FFF2-40B4-BE49-F238E27FC236}">
                <a16:creationId xmlns:a16="http://schemas.microsoft.com/office/drawing/2014/main" id="{C257C809-0ACC-99D8-2653-4B6AF582E489}"/>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AA8DEAEF-1B7B-89D0-D2DB-FED04C26F8E0}"/>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F341766A-0385-5CF9-7A1A-441C0198C29B}"/>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3AAC52E6-EAE4-47A4-C176-69910E7A7764}"/>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in the middle of a word.</a:t>
            </a:r>
          </a:p>
        </p:txBody>
      </p:sp>
    </p:spTree>
    <p:extLst>
      <p:ext uri="{BB962C8B-B14F-4D97-AF65-F5344CB8AC3E}">
        <p14:creationId xmlns:p14="http://schemas.microsoft.com/office/powerpoint/2010/main" val="3511067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18</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9"/>
            <a:ext cx="11115125" cy="1184800"/>
          </a:xfrm>
        </p:spPr>
        <p:txBody>
          <a:bodyPr/>
          <a:lstStyle/>
          <a:p>
            <a:pPr eaLnBrk="1" hangingPunct="1"/>
            <a:r>
              <a:rPr lang="en-US" altLang="en-US" sz="1800" spc="-10" dirty="0"/>
              <a:t>Use numbered callouts to draw attention to steps in a process within a diagram (as shown on slide 21). Callouts are black with bold white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62" name="Content Placeholder 5">
            <a:extLst>
              <a:ext uri="{FF2B5EF4-FFF2-40B4-BE49-F238E27FC236}">
                <a16:creationId xmlns:a16="http://schemas.microsoft.com/office/drawing/2014/main" id="{281D180D-A3C3-48F4-885E-1E6FBD70334D}"/>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t>Large callouts</a:t>
            </a:r>
          </a:p>
          <a:p>
            <a:pPr eaLnBrk="1" hangingPunct="1"/>
            <a:r>
              <a:rPr lang="en-US" altLang="en-US" sz="1400" dirty="0"/>
              <a:t>For a simple diagram, you can use large callouts.</a:t>
            </a:r>
            <a:endParaRPr lang="en-US" altLang="en-US" sz="1400" strike="sngStrike" dirty="0"/>
          </a:p>
        </p:txBody>
      </p:sp>
      <p:sp>
        <p:nvSpPr>
          <p:cNvPr id="64" name="Oval 63">
            <a:extLst>
              <a:ext uri="{FF2B5EF4-FFF2-40B4-BE49-F238E27FC236}">
                <a16:creationId xmlns:a16="http://schemas.microsoft.com/office/drawing/2014/main" id="{D4591B01-6B62-4AAB-B925-A3B01695EFB5}"/>
              </a:ext>
            </a:extLst>
          </p:cNvPr>
          <p:cNvSpPr>
            <a:spLocks noChangeAspect="1"/>
          </p:cNvSpPr>
          <p:nvPr/>
        </p:nvSpPr>
        <p:spPr bwMode="auto">
          <a:xfrm>
            <a:off x="341053"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65" name="Oval 64">
            <a:extLst>
              <a:ext uri="{FF2B5EF4-FFF2-40B4-BE49-F238E27FC236}">
                <a16:creationId xmlns:a16="http://schemas.microsoft.com/office/drawing/2014/main" id="{8421710F-B606-4077-96A5-E0394BB6AD00}"/>
              </a:ext>
            </a:extLst>
          </p:cNvPr>
          <p:cNvSpPr>
            <a:spLocks noChangeAspect="1"/>
          </p:cNvSpPr>
          <p:nvPr/>
        </p:nvSpPr>
        <p:spPr bwMode="auto">
          <a:xfrm>
            <a:off x="835575"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sp>
        <p:nvSpPr>
          <p:cNvPr id="66" name="Oval 65">
            <a:extLst>
              <a:ext uri="{FF2B5EF4-FFF2-40B4-BE49-F238E27FC236}">
                <a16:creationId xmlns:a16="http://schemas.microsoft.com/office/drawing/2014/main" id="{EE281244-2B75-482A-9755-0026CE07611E}"/>
              </a:ext>
            </a:extLst>
          </p:cNvPr>
          <p:cNvSpPr>
            <a:spLocks noChangeAspect="1"/>
          </p:cNvSpPr>
          <p:nvPr/>
        </p:nvSpPr>
        <p:spPr bwMode="auto">
          <a:xfrm>
            <a:off x="1330097"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67" name="Oval 66">
            <a:extLst>
              <a:ext uri="{FF2B5EF4-FFF2-40B4-BE49-F238E27FC236}">
                <a16:creationId xmlns:a16="http://schemas.microsoft.com/office/drawing/2014/main" id="{797AC9D6-57F0-4EFD-AFEE-3893F0324FF5}"/>
              </a:ext>
            </a:extLst>
          </p:cNvPr>
          <p:cNvSpPr>
            <a:spLocks noChangeAspect="1"/>
          </p:cNvSpPr>
          <p:nvPr/>
        </p:nvSpPr>
        <p:spPr bwMode="auto">
          <a:xfrm>
            <a:off x="1824619"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4</a:t>
            </a:r>
          </a:p>
        </p:txBody>
      </p:sp>
      <p:sp>
        <p:nvSpPr>
          <p:cNvPr id="68" name="Oval 67">
            <a:extLst>
              <a:ext uri="{FF2B5EF4-FFF2-40B4-BE49-F238E27FC236}">
                <a16:creationId xmlns:a16="http://schemas.microsoft.com/office/drawing/2014/main" id="{F1B7A301-6AE3-4D3D-83E1-2A63BEE53DA3}"/>
              </a:ext>
            </a:extLst>
          </p:cNvPr>
          <p:cNvSpPr>
            <a:spLocks noChangeAspect="1"/>
          </p:cNvSpPr>
          <p:nvPr/>
        </p:nvSpPr>
        <p:spPr bwMode="auto">
          <a:xfrm>
            <a:off x="231914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5</a:t>
            </a:r>
          </a:p>
        </p:txBody>
      </p:sp>
      <p:sp>
        <p:nvSpPr>
          <p:cNvPr id="69" name="Oval 68">
            <a:extLst>
              <a:ext uri="{FF2B5EF4-FFF2-40B4-BE49-F238E27FC236}">
                <a16:creationId xmlns:a16="http://schemas.microsoft.com/office/drawing/2014/main" id="{CD3E68A1-AC71-4B94-A490-71076DB08EE9}"/>
              </a:ext>
            </a:extLst>
          </p:cNvPr>
          <p:cNvSpPr>
            <a:spLocks noChangeAspect="1"/>
          </p:cNvSpPr>
          <p:nvPr/>
        </p:nvSpPr>
        <p:spPr bwMode="auto">
          <a:xfrm>
            <a:off x="281239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6</a:t>
            </a:r>
          </a:p>
        </p:txBody>
      </p:sp>
      <p:sp>
        <p:nvSpPr>
          <p:cNvPr id="70" name="Oval 69">
            <a:extLst>
              <a:ext uri="{FF2B5EF4-FFF2-40B4-BE49-F238E27FC236}">
                <a16:creationId xmlns:a16="http://schemas.microsoft.com/office/drawing/2014/main" id="{0774795C-B659-4E4C-B3B3-7557D5485912}"/>
              </a:ext>
            </a:extLst>
          </p:cNvPr>
          <p:cNvSpPr>
            <a:spLocks noChangeAspect="1"/>
          </p:cNvSpPr>
          <p:nvPr/>
        </p:nvSpPr>
        <p:spPr bwMode="auto">
          <a:xfrm>
            <a:off x="330565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7</a:t>
            </a:r>
          </a:p>
        </p:txBody>
      </p:sp>
      <p:sp>
        <p:nvSpPr>
          <p:cNvPr id="71" name="Oval 70">
            <a:extLst>
              <a:ext uri="{FF2B5EF4-FFF2-40B4-BE49-F238E27FC236}">
                <a16:creationId xmlns:a16="http://schemas.microsoft.com/office/drawing/2014/main" id="{207EF34F-CBB1-4BCD-917D-EC5F1D88A57C}"/>
              </a:ext>
            </a:extLst>
          </p:cNvPr>
          <p:cNvSpPr>
            <a:spLocks noChangeAspect="1"/>
          </p:cNvSpPr>
          <p:nvPr/>
        </p:nvSpPr>
        <p:spPr bwMode="auto">
          <a:xfrm>
            <a:off x="379890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8</a:t>
            </a:r>
          </a:p>
        </p:txBody>
      </p:sp>
      <p:sp>
        <p:nvSpPr>
          <p:cNvPr id="72" name="Oval 71">
            <a:extLst>
              <a:ext uri="{FF2B5EF4-FFF2-40B4-BE49-F238E27FC236}">
                <a16:creationId xmlns:a16="http://schemas.microsoft.com/office/drawing/2014/main" id="{363CE3D7-1678-46D4-B1AF-5A55CCA527C8}"/>
              </a:ext>
            </a:extLst>
          </p:cNvPr>
          <p:cNvSpPr>
            <a:spLocks noChangeAspect="1"/>
          </p:cNvSpPr>
          <p:nvPr/>
        </p:nvSpPr>
        <p:spPr bwMode="auto">
          <a:xfrm>
            <a:off x="429216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9</a:t>
            </a:r>
          </a:p>
        </p:txBody>
      </p:sp>
      <p:sp>
        <p:nvSpPr>
          <p:cNvPr id="73" name="Oval 72">
            <a:extLst>
              <a:ext uri="{FF2B5EF4-FFF2-40B4-BE49-F238E27FC236}">
                <a16:creationId xmlns:a16="http://schemas.microsoft.com/office/drawing/2014/main" id="{0EF3DE85-5A11-4B0F-A46A-A5FD98F2B08C}"/>
              </a:ext>
            </a:extLst>
          </p:cNvPr>
          <p:cNvSpPr>
            <a:spLocks noChangeAspect="1"/>
          </p:cNvSpPr>
          <p:nvPr/>
        </p:nvSpPr>
        <p:spPr bwMode="auto">
          <a:xfrm>
            <a:off x="478198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10</a:t>
            </a:r>
          </a:p>
        </p:txBody>
      </p:sp>
      <p:sp>
        <p:nvSpPr>
          <p:cNvPr id="85" name="Content Placeholder 5">
            <a:extLst>
              <a:ext uri="{FF2B5EF4-FFF2-40B4-BE49-F238E27FC236}">
                <a16:creationId xmlns:a16="http://schemas.microsoft.com/office/drawing/2014/main" id="{B3A3D668-B66D-476F-B1A4-5021932519D6}"/>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Small callouts</a:t>
            </a:r>
          </a:p>
          <a:p>
            <a:pPr eaLnBrk="1" hangingPunct="1"/>
            <a:r>
              <a:rPr lang="en-US" altLang="en-US" sz="1400" dirty="0"/>
              <a:t>For a complicated diagram, you can use small callouts.</a:t>
            </a:r>
            <a:endParaRPr lang="en-US" altLang="en-US" sz="1400" strike="sngStrike" dirty="0"/>
          </a:p>
        </p:txBody>
      </p:sp>
      <p:sp>
        <p:nvSpPr>
          <p:cNvPr id="87" name="Oval 86">
            <a:extLst>
              <a:ext uri="{FF2B5EF4-FFF2-40B4-BE49-F238E27FC236}">
                <a16:creationId xmlns:a16="http://schemas.microsoft.com/office/drawing/2014/main" id="{CD96C4A8-31D8-4FC3-8EF2-276606D2356B}"/>
              </a:ext>
            </a:extLst>
          </p:cNvPr>
          <p:cNvSpPr>
            <a:spLocks noChangeAspect="1"/>
          </p:cNvSpPr>
          <p:nvPr/>
        </p:nvSpPr>
        <p:spPr bwMode="auto">
          <a:xfrm>
            <a:off x="341053"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a:t>
            </a:r>
          </a:p>
        </p:txBody>
      </p:sp>
      <p:sp>
        <p:nvSpPr>
          <p:cNvPr id="88" name="Oval 87">
            <a:extLst>
              <a:ext uri="{FF2B5EF4-FFF2-40B4-BE49-F238E27FC236}">
                <a16:creationId xmlns:a16="http://schemas.microsoft.com/office/drawing/2014/main" id="{AE09A0DD-168F-47D9-8454-75372E3787D3}"/>
              </a:ext>
            </a:extLst>
          </p:cNvPr>
          <p:cNvSpPr>
            <a:spLocks noChangeAspect="1"/>
          </p:cNvSpPr>
          <p:nvPr/>
        </p:nvSpPr>
        <p:spPr bwMode="auto">
          <a:xfrm>
            <a:off x="835575"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2</a:t>
            </a:r>
          </a:p>
        </p:txBody>
      </p:sp>
      <p:sp>
        <p:nvSpPr>
          <p:cNvPr id="89" name="Oval 88">
            <a:extLst>
              <a:ext uri="{FF2B5EF4-FFF2-40B4-BE49-F238E27FC236}">
                <a16:creationId xmlns:a16="http://schemas.microsoft.com/office/drawing/2014/main" id="{54801CFE-B276-4F99-8501-1E8CCB727406}"/>
              </a:ext>
            </a:extLst>
          </p:cNvPr>
          <p:cNvSpPr>
            <a:spLocks noChangeAspect="1"/>
          </p:cNvSpPr>
          <p:nvPr/>
        </p:nvSpPr>
        <p:spPr bwMode="auto">
          <a:xfrm>
            <a:off x="1330097"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3</a:t>
            </a:r>
          </a:p>
        </p:txBody>
      </p:sp>
      <p:sp>
        <p:nvSpPr>
          <p:cNvPr id="90" name="Oval 89">
            <a:extLst>
              <a:ext uri="{FF2B5EF4-FFF2-40B4-BE49-F238E27FC236}">
                <a16:creationId xmlns:a16="http://schemas.microsoft.com/office/drawing/2014/main" id="{0FDDA8B3-BF31-4210-A13B-352104019F4C}"/>
              </a:ext>
            </a:extLst>
          </p:cNvPr>
          <p:cNvSpPr>
            <a:spLocks noChangeAspect="1"/>
          </p:cNvSpPr>
          <p:nvPr/>
        </p:nvSpPr>
        <p:spPr bwMode="auto">
          <a:xfrm>
            <a:off x="1824619"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4</a:t>
            </a:r>
          </a:p>
        </p:txBody>
      </p:sp>
      <p:sp>
        <p:nvSpPr>
          <p:cNvPr id="91" name="Oval 90">
            <a:extLst>
              <a:ext uri="{FF2B5EF4-FFF2-40B4-BE49-F238E27FC236}">
                <a16:creationId xmlns:a16="http://schemas.microsoft.com/office/drawing/2014/main" id="{23A58B13-5598-440B-BAA3-F333BC56B20A}"/>
              </a:ext>
            </a:extLst>
          </p:cNvPr>
          <p:cNvSpPr>
            <a:spLocks noChangeAspect="1"/>
          </p:cNvSpPr>
          <p:nvPr/>
        </p:nvSpPr>
        <p:spPr bwMode="auto">
          <a:xfrm>
            <a:off x="231914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5</a:t>
            </a:r>
          </a:p>
        </p:txBody>
      </p:sp>
      <p:sp>
        <p:nvSpPr>
          <p:cNvPr id="92" name="Oval 91">
            <a:extLst>
              <a:ext uri="{FF2B5EF4-FFF2-40B4-BE49-F238E27FC236}">
                <a16:creationId xmlns:a16="http://schemas.microsoft.com/office/drawing/2014/main" id="{59A3869F-AD7F-43D4-AB97-395DCED89D1C}"/>
              </a:ext>
            </a:extLst>
          </p:cNvPr>
          <p:cNvSpPr>
            <a:spLocks noChangeAspect="1"/>
          </p:cNvSpPr>
          <p:nvPr/>
        </p:nvSpPr>
        <p:spPr bwMode="auto">
          <a:xfrm>
            <a:off x="281239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6</a:t>
            </a:r>
          </a:p>
        </p:txBody>
      </p:sp>
      <p:sp>
        <p:nvSpPr>
          <p:cNvPr id="93" name="Oval 92">
            <a:extLst>
              <a:ext uri="{FF2B5EF4-FFF2-40B4-BE49-F238E27FC236}">
                <a16:creationId xmlns:a16="http://schemas.microsoft.com/office/drawing/2014/main" id="{0435F725-CC88-4D9E-AC49-5D90EC7DBD6B}"/>
              </a:ext>
            </a:extLst>
          </p:cNvPr>
          <p:cNvSpPr>
            <a:spLocks noChangeAspect="1"/>
          </p:cNvSpPr>
          <p:nvPr/>
        </p:nvSpPr>
        <p:spPr bwMode="auto">
          <a:xfrm>
            <a:off x="330565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7</a:t>
            </a:r>
          </a:p>
        </p:txBody>
      </p:sp>
      <p:sp>
        <p:nvSpPr>
          <p:cNvPr id="94" name="Oval 93">
            <a:extLst>
              <a:ext uri="{FF2B5EF4-FFF2-40B4-BE49-F238E27FC236}">
                <a16:creationId xmlns:a16="http://schemas.microsoft.com/office/drawing/2014/main" id="{46BAB2EA-465D-4824-96D4-7070FBDFC8A5}"/>
              </a:ext>
            </a:extLst>
          </p:cNvPr>
          <p:cNvSpPr>
            <a:spLocks noChangeAspect="1"/>
          </p:cNvSpPr>
          <p:nvPr/>
        </p:nvSpPr>
        <p:spPr bwMode="auto">
          <a:xfrm>
            <a:off x="379890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8</a:t>
            </a:r>
          </a:p>
        </p:txBody>
      </p:sp>
      <p:sp>
        <p:nvSpPr>
          <p:cNvPr id="95" name="Oval 94">
            <a:extLst>
              <a:ext uri="{FF2B5EF4-FFF2-40B4-BE49-F238E27FC236}">
                <a16:creationId xmlns:a16="http://schemas.microsoft.com/office/drawing/2014/main" id="{B8D82EC8-A8D5-4CC6-9648-D189AD061FA7}"/>
              </a:ext>
            </a:extLst>
          </p:cNvPr>
          <p:cNvSpPr>
            <a:spLocks noChangeAspect="1"/>
          </p:cNvSpPr>
          <p:nvPr/>
        </p:nvSpPr>
        <p:spPr bwMode="auto">
          <a:xfrm>
            <a:off x="429216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9</a:t>
            </a:r>
          </a:p>
        </p:txBody>
      </p:sp>
      <p:sp>
        <p:nvSpPr>
          <p:cNvPr id="96" name="Oval 95">
            <a:extLst>
              <a:ext uri="{FF2B5EF4-FFF2-40B4-BE49-F238E27FC236}">
                <a16:creationId xmlns:a16="http://schemas.microsoft.com/office/drawing/2014/main" id="{941C9B1F-9B06-4178-B8B8-7BCA15A56898}"/>
              </a:ext>
            </a:extLst>
          </p:cNvPr>
          <p:cNvSpPr>
            <a:spLocks noChangeAspect="1"/>
          </p:cNvSpPr>
          <p:nvPr/>
        </p:nvSpPr>
        <p:spPr bwMode="auto">
          <a:xfrm>
            <a:off x="478198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10</a:t>
            </a:r>
          </a:p>
        </p:txBody>
      </p:sp>
      <p:sp>
        <p:nvSpPr>
          <p:cNvPr id="4" name="Rectangle 3">
            <a:extLst>
              <a:ext uri="{FF2B5EF4-FFF2-40B4-BE49-F238E27FC236}">
                <a16:creationId xmlns:a16="http://schemas.microsoft.com/office/drawing/2014/main" id="{A82C0CC4-EF1E-A92A-5452-F44E7280E39E}"/>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4AFA7AE0-A496-DE17-7FEF-89B9749C0D6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07BB30B-5147-1EB9-CB27-A803ED934BD4}"/>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D643D97-1CD8-957F-8708-48D2699C95E9}"/>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callouts at their predefined size, color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tx2"/>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Be as consistent as possible in placement of the callouts.</a:t>
            </a:r>
          </a:p>
        </p:txBody>
      </p:sp>
      <p:sp>
        <p:nvSpPr>
          <p:cNvPr id="5" name="Rectangle 4">
            <a:extLst>
              <a:ext uri="{FF2B5EF4-FFF2-40B4-BE49-F238E27FC236}">
                <a16:creationId xmlns:a16="http://schemas.microsoft.com/office/drawing/2014/main" id="{0925463A-5BEB-8010-27C1-71234E70F532}"/>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8652F9C9-ED90-92A0-5EED-76CFD0A9FD95}"/>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DCA53CE7-9470-5005-A0A9-F58023715F75}"/>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A0BD546E-ED78-D6A2-92FD-0719694859DF}"/>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3897900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19</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77C47BA-2436-4517-BC9D-249DABD26029}"/>
              </a:ext>
            </a:extLst>
          </p:cNvPr>
          <p:cNvSpPr>
            <a:spLocks noGrp="1"/>
          </p:cNvSpPr>
          <p:nvPr>
            <p:ph type="ftr" sz="quarter" idx="18"/>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7AED696C-A8B9-F8C1-A95F-2657115ABDDB}"/>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C4424176-D61D-4247-94CC-33611A47B477}"/>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22-2025.07.31</a:t>
            </a:r>
            <a:r>
              <a:rPr lang="en-US" altLang="en-US" dirty="0"/>
              <a:t>: What’s New?	1/1</a:t>
            </a:r>
          </a:p>
        </p:txBody>
      </p:sp>
      <p:sp>
        <p:nvSpPr>
          <p:cNvPr id="2" name="Text Placeholder 1">
            <a:extLst>
              <a:ext uri="{FF2B5EF4-FFF2-40B4-BE49-F238E27FC236}">
                <a16:creationId xmlns:a16="http://schemas.microsoft.com/office/drawing/2014/main" id="{2DC7F392-1435-8A27-F898-63134A139C51}"/>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9E1FDE0D-5F02-8157-24BF-C5E0AEF97CEC}"/>
              </a:ext>
            </a:extLst>
          </p:cNvPr>
          <p:cNvSpPr>
            <a:spLocks noGrp="1"/>
          </p:cNvSpPr>
          <p:nvPr>
            <p:ph type="body" sz="quarter" idx="14"/>
          </p:nvPr>
        </p:nvSpPr>
        <p:spPr/>
        <p:txBody>
          <a:bodyPr/>
          <a:lstStyle/>
          <a:p>
            <a:pPr>
              <a:spcBef>
                <a:spcPts val="2400"/>
              </a:spcBef>
            </a:pPr>
            <a:r>
              <a:rPr lang="en-US" sz="1200" b="1" dirty="0"/>
              <a:t>Artificial Intelligence</a:t>
            </a:r>
            <a:endParaRPr lang="en-US" sz="1200" i="1" dirty="0"/>
          </a:p>
          <a:p>
            <a:r>
              <a:rPr lang="en-US" sz="1200" dirty="0"/>
              <a:t>Amazon Nova (updated icon) (slide 51)</a:t>
            </a:r>
          </a:p>
          <a:p>
            <a:pPr>
              <a:spcBef>
                <a:spcPts val="2400"/>
              </a:spcBef>
            </a:pPr>
            <a:r>
              <a:rPr lang="en-US" sz="1200" b="1" dirty="0"/>
              <a:t>Compute</a:t>
            </a:r>
            <a:endParaRPr lang="en-US" sz="1200" i="1" dirty="0"/>
          </a:p>
          <a:p>
            <a:r>
              <a:rPr lang="en-US" sz="1200" dirty="0"/>
              <a:t>Amazon Elastic VMware Service (slide 69)</a:t>
            </a:r>
          </a:p>
          <a:p>
            <a:pPr>
              <a:spcBef>
                <a:spcPts val="2400"/>
              </a:spcBef>
            </a:pPr>
            <a:r>
              <a:rPr lang="en-US" sz="1200" b="1" dirty="0"/>
              <a:t>Games</a:t>
            </a:r>
            <a:endParaRPr lang="en-US" sz="1200" i="1" dirty="0"/>
          </a:p>
          <a:p>
            <a:r>
              <a:rPr lang="en-US" sz="1200" dirty="0"/>
              <a:t>Amazon GameLift Servers (successor to Amazon GameLift) (slide 96)</a:t>
            </a:r>
          </a:p>
          <a:p>
            <a:r>
              <a:rPr lang="en-US" sz="1200" dirty="0"/>
              <a:t>Amazon GameLift Streams (slide 96)</a:t>
            </a:r>
          </a:p>
          <a:p>
            <a:endParaRPr lang="en-US" sz="1200" dirty="0"/>
          </a:p>
          <a:p>
            <a:endParaRPr lang="en-US" sz="1200" dirty="0"/>
          </a:p>
        </p:txBody>
      </p:sp>
      <p:sp>
        <p:nvSpPr>
          <p:cNvPr id="19" name="Text Placeholder 2">
            <a:extLst>
              <a:ext uri="{FF2B5EF4-FFF2-40B4-BE49-F238E27FC236}">
                <a16:creationId xmlns:a16="http://schemas.microsoft.com/office/drawing/2014/main" id="{EFFAFE01-6A23-9E1D-A974-A1832F9B70B4}"/>
              </a:ext>
            </a:extLst>
          </p:cNvPr>
          <p:cNvSpPr txBox="1">
            <a:spLocks/>
          </p:cNvSpPr>
          <p:nvPr/>
        </p:nvSpPr>
        <p:spPr bwMode="auto">
          <a:xfrm>
            <a:off x="4173220" y="2273300"/>
            <a:ext cx="3602038"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00000"/>
              </a:lnSpc>
              <a:spcBef>
                <a:spcPts val="1000"/>
              </a:spcBef>
              <a:spcAft>
                <a:spcPct val="0"/>
              </a:spcAft>
              <a:buFont typeface="Arial" panose="020B0604020202020204" pitchFamily="34" charset="0"/>
              <a:defRPr sz="11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400"/>
              </a:spcBef>
            </a:pPr>
            <a:r>
              <a:rPr lang="en-US" sz="1200" b="1" dirty="0"/>
              <a:t>Migration &amp; Modernization</a:t>
            </a:r>
            <a:endParaRPr lang="en-US" sz="1200" i="1" dirty="0"/>
          </a:p>
          <a:p>
            <a:r>
              <a:rPr lang="en-US" sz="1200" dirty="0"/>
              <a:t>AWS Transform (slide 124)</a:t>
            </a:r>
          </a:p>
          <a:p>
            <a:pPr>
              <a:spcBef>
                <a:spcPts val="2400"/>
              </a:spcBef>
            </a:pPr>
            <a:r>
              <a:rPr lang="en-US" sz="1200" b="1" dirty="0"/>
              <a:t>Storage</a:t>
            </a:r>
            <a:endParaRPr lang="en-US" sz="1200" i="1" dirty="0"/>
          </a:p>
          <a:p>
            <a:r>
              <a:rPr lang="en-US" sz="1200" dirty="0"/>
              <a:t>Amazon S3 Vectors / Resource Icon (slide 153)</a:t>
            </a:r>
          </a:p>
          <a:p>
            <a:endParaRPr lang="en-US" sz="1200" dirty="0"/>
          </a:p>
          <a:p>
            <a:endParaRPr lang="en-US" sz="1200" dirty="0"/>
          </a:p>
        </p:txBody>
      </p:sp>
    </p:spTree>
    <p:extLst>
      <p:ext uri="{BB962C8B-B14F-4D97-AF65-F5344CB8AC3E}">
        <p14:creationId xmlns:p14="http://schemas.microsoft.com/office/powerpoint/2010/main" val="3516071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20</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56324" name="Graphic 6" descr="General resource icon.">
            <a:extLst>
              <a:ext uri="{FF2B5EF4-FFF2-40B4-BE49-F238E27FC236}">
                <a16:creationId xmlns:a16="http://schemas.microsoft.com/office/drawing/2014/main" id="{DCF3B395-01E6-8F40-907D-A09C2177A2B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3" name="label6">
            <a:extLst>
              <a:ext uri="{FF2B5EF4-FFF2-40B4-BE49-F238E27FC236}">
                <a16:creationId xmlns:a16="http://schemas.microsoft.com/office/drawing/2014/main" id="{5091CE68-9670-9F4F-ABD5-8F5A67D0BF55}"/>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users</a:t>
            </a:r>
          </a:p>
        </p:txBody>
      </p:sp>
      <p:sp>
        <p:nvSpPr>
          <p:cNvPr id="56342" name="label">
            <a:extLst>
              <a:ext uri="{FF2B5EF4-FFF2-40B4-BE49-F238E27FC236}">
                <a16:creationId xmlns:a16="http://schemas.microsoft.com/office/drawing/2014/main" id="{BD5D86F3-252D-514B-AB3E-41713C37917E}"/>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push</a:t>
            </a:r>
          </a:p>
        </p:txBody>
      </p:sp>
      <p:cxnSp>
        <p:nvCxnSpPr>
          <p:cNvPr id="20" name="Straight Arrow Connector 19" descr="Arrow pointing from Git users to Third party Git repository.">
            <a:extLst>
              <a:ext uri="{FF2B5EF4-FFF2-40B4-BE49-F238E27FC236}">
                <a16:creationId xmlns:a16="http://schemas.microsoft.com/office/drawing/2014/main" id="{66B5E69D-668D-9043-A6EA-856719E87533}"/>
              </a:ext>
            </a:extLst>
          </p:cNvPr>
          <p:cNvCxnSpPr>
            <a:cxnSpLocks/>
          </p:cNvCxnSpPr>
          <p:nvPr/>
        </p:nvCxnSpPr>
        <p:spPr>
          <a:xfrm>
            <a:off x="1646238" y="3365500"/>
            <a:ext cx="1046162"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6332" name="TextBox 14">
            <a:extLst>
              <a:ext uri="{FF2B5EF4-FFF2-40B4-BE49-F238E27FC236}">
                <a16:creationId xmlns:a16="http://schemas.microsoft.com/office/drawing/2014/main" id="{B727CC6D-3969-C94F-BDB8-F0F33BDB1A00}"/>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Arial" panose="020B0604020202020204" pitchFamily="34" charset="0"/>
                <a:cs typeface="Arial" panose="020B0604020202020204" pitchFamily="34" charset="0"/>
              </a:rPr>
              <a:t>Third-party Git repository</a:t>
            </a:r>
          </a:p>
        </p:txBody>
      </p:sp>
      <p:sp>
        <p:nvSpPr>
          <p:cNvPr id="56343" name="label1">
            <a:extLst>
              <a:ext uri="{FF2B5EF4-FFF2-40B4-BE49-F238E27FC236}">
                <a16:creationId xmlns:a16="http://schemas.microsoft.com/office/drawing/2014/main" id="{A2B23DC4-A49E-0E45-83B3-9C67F890A2F3}"/>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webhook</a:t>
            </a:r>
          </a:p>
        </p:txBody>
      </p:sp>
      <p:cxnSp>
        <p:nvCxnSpPr>
          <p:cNvPr id="21" name="Straight Arrow Connector 20" descr="Arrow pointing from Third party Git repository to the AWS lambda service. ">
            <a:extLst>
              <a:ext uri="{FF2B5EF4-FFF2-40B4-BE49-F238E27FC236}">
                <a16:creationId xmlns:a16="http://schemas.microsoft.com/office/drawing/2014/main" id="{B6544B60-73D5-4547-9B1D-22ED46CDBF62}"/>
              </a:ext>
            </a:extLst>
          </p:cNvPr>
          <p:cNvCxnSpPr>
            <a:cxnSpLocks/>
          </p:cNvCxnSpPr>
          <p:nvPr/>
        </p:nvCxnSpPr>
        <p:spPr>
          <a:xfrm>
            <a:off x="3884613" y="3365500"/>
            <a:ext cx="235228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9" name="AWS Cloud container" descr="AWS cloud container encapsulating an architecture.">
            <a:extLst>
              <a:ext uri="{FF2B5EF4-FFF2-40B4-BE49-F238E27FC236}">
                <a16:creationId xmlns:a16="http://schemas.microsoft.com/office/drawing/2014/main" id="{A1728DBD-6FBA-4D4D-97F0-C3FAA973F0C7}"/>
              </a:ext>
            </a:extLst>
          </p:cNvPr>
          <p:cNvGrpSpPr/>
          <p:nvPr/>
        </p:nvGrpSpPr>
        <p:grpSpPr>
          <a:xfrm>
            <a:off x="5391151" y="1530350"/>
            <a:ext cx="5500686" cy="3870325"/>
            <a:chOff x="5391151" y="1530350"/>
            <a:chExt cx="5500686" cy="3870325"/>
          </a:xfrm>
        </p:grpSpPr>
        <p:sp>
          <p:nvSpPr>
            <p:cNvPr id="5" name="Rectangle 4">
              <a:extLst>
                <a:ext uri="{FF2B5EF4-FFF2-40B4-BE49-F238E27FC236}">
                  <a16:creationId xmlns:a16="http://schemas.microsoft.com/office/drawing/2014/main" id="{E6FF8AEA-758D-A341-A931-520D2F6E5DA7}"/>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29" name="Graphic 28">
              <a:extLst>
                <a:ext uri="{FF2B5EF4-FFF2-40B4-BE49-F238E27FC236}">
                  <a16:creationId xmlns:a16="http://schemas.microsoft.com/office/drawing/2014/main" id="{C82136FF-1B96-E442-BED3-EF2632D5F67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1151" y="1530350"/>
              <a:ext cx="381000" cy="381000"/>
            </a:xfrm>
            <a:prstGeom prst="rect">
              <a:avLst/>
            </a:prstGeom>
          </p:spPr>
        </p:pic>
      </p:grpSp>
      <p:pic>
        <p:nvPicPr>
          <p:cNvPr id="4" name="lambda" descr="Lambda service icon.">
            <a:extLst>
              <a:ext uri="{FF2B5EF4-FFF2-40B4-BE49-F238E27FC236}">
                <a16:creationId xmlns:a16="http://schemas.microsoft.com/office/drawing/2014/main" id="{74D09EAA-6FCC-469B-B194-46D4F1C1004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1" name="label5">
            <a:extLst>
              <a:ext uri="{FF2B5EF4-FFF2-40B4-BE49-F238E27FC236}">
                <a16:creationId xmlns:a16="http://schemas.microsoft.com/office/drawing/2014/main" id="{69486184-C021-3D48-9C93-FC5F6295193F}"/>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Lambda</a:t>
            </a:r>
          </a:p>
        </p:txBody>
      </p:sp>
      <p:grpSp>
        <p:nvGrpSpPr>
          <p:cNvPr id="56339" name="fork" descr="The lambda service points to three resources represented by resource icons and their labels. ">
            <a:extLst>
              <a:ext uri="{FF2B5EF4-FFF2-40B4-BE49-F238E27FC236}">
                <a16:creationId xmlns:a16="http://schemas.microsoft.com/office/drawing/2014/main" id="{258F88CA-35BA-234E-9EA7-3DDDA97E0D40}"/>
              </a:ext>
            </a:extLst>
          </p:cNvPr>
          <p:cNvGrpSpPr>
            <a:grpSpLocks/>
          </p:cNvGrpSpPr>
          <p:nvPr/>
        </p:nvGrpSpPr>
        <p:grpSpPr bwMode="auto">
          <a:xfrm rot="10800000">
            <a:off x="7532822" y="2173288"/>
            <a:ext cx="1218032" cy="2449512"/>
            <a:chOff x="8228637" y="4518536"/>
            <a:chExt cx="2433816" cy="399415"/>
          </a:xfrm>
        </p:grpSpPr>
        <p:sp>
          <p:nvSpPr>
            <p:cNvPr id="23" name="Freeform 22">
              <a:extLst>
                <a:ext uri="{FF2B5EF4-FFF2-40B4-BE49-F238E27FC236}">
                  <a16:creationId xmlns:a16="http://schemas.microsoft.com/office/drawing/2014/main" id="{AD22BB04-901A-2D4A-B03F-9F11C60CB8FC}"/>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cxnSp>
          <p:nvCxnSpPr>
            <p:cNvPr id="24" name="Straight Arrow Connector 23">
              <a:extLst>
                <a:ext uri="{FF2B5EF4-FFF2-40B4-BE49-F238E27FC236}">
                  <a16:creationId xmlns:a16="http://schemas.microsoft.com/office/drawing/2014/main" id="{49D0C90F-347C-2E4E-8ED4-1BA0B72CF4B3}"/>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11" name="Graphic 31" descr="Bucket with objects resource icon for the S3 service.">
            <a:extLst>
              <a:ext uri="{FF2B5EF4-FFF2-40B4-BE49-F238E27FC236}">
                <a16:creationId xmlns:a16="http://schemas.microsoft.com/office/drawing/2014/main" id="{10C1523F-B550-3855-368B-95C9BC0D9F2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label4">
            <a:extLst>
              <a:ext uri="{FF2B5EF4-FFF2-40B4-BE49-F238E27FC236}">
                <a16:creationId xmlns:a16="http://schemas.microsoft.com/office/drawing/2014/main" id="{8A87017A-C809-C740-8289-197716ABFDE5}"/>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a:t>
            </a:r>
          </a:p>
          <a:p>
            <a:pPr algn="ctr" eaLnBrk="1" hangingPunct="1"/>
            <a:r>
              <a:rPr lang="en-US" altLang="en-US" sz="1200" dirty="0">
                <a:latin typeface="Arial" panose="020B0604020202020204" pitchFamily="34" charset="0"/>
                <a:cs typeface="Arial" panose="020B0604020202020204" pitchFamily="34" charset="0"/>
              </a:rPr>
              <a:t>SSH key bucket</a:t>
            </a:r>
          </a:p>
        </p:txBody>
      </p:sp>
      <p:pic>
        <p:nvPicPr>
          <p:cNvPr id="10" name="Graphic 33" descr="Add-on resource icon for the AWS (IAM) service. ">
            <a:extLst>
              <a:ext uri="{FF2B5EF4-FFF2-40B4-BE49-F238E27FC236}">
                <a16:creationId xmlns:a16="http://schemas.microsoft.com/office/drawing/2014/main" id="{43EE6E56-3526-F770-2902-B15B36AF891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5" name="label3">
            <a:extLst>
              <a:ext uri="{FF2B5EF4-FFF2-40B4-BE49-F238E27FC236}">
                <a16:creationId xmlns:a16="http://schemas.microsoft.com/office/drawing/2014/main" id="{E54631C9-84A3-6B4A-B3AB-2634E48FE8AC}"/>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KMS key</a:t>
            </a:r>
          </a:p>
        </p:txBody>
      </p:sp>
      <p:pic>
        <p:nvPicPr>
          <p:cNvPr id="12" name="Graphic 31" descr="Bucket with objects resource icon for the S3 service.">
            <a:extLst>
              <a:ext uri="{FF2B5EF4-FFF2-40B4-BE49-F238E27FC236}">
                <a16:creationId xmlns:a16="http://schemas.microsoft.com/office/drawing/2014/main" id="{A052A725-0529-6F6E-041C-F13BAB0D141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label2">
            <a:extLst>
              <a:ext uri="{FF2B5EF4-FFF2-40B4-BE49-F238E27FC236}">
                <a16:creationId xmlns:a16="http://schemas.microsoft.com/office/drawing/2014/main" id="{6320CF38-8FD2-9F48-9654-0C1AE7083075}"/>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output bucket</a:t>
            </a:r>
          </a:p>
        </p:txBody>
      </p:sp>
      <p:sp>
        <p:nvSpPr>
          <p:cNvPr id="25" name="Freeform 24" descr="The lambda service also points back to the Third party Git repository.">
            <a:extLst>
              <a:ext uri="{FF2B5EF4-FFF2-40B4-BE49-F238E27FC236}">
                <a16:creationId xmlns:a16="http://schemas.microsoft.com/office/drawing/2014/main" id="{87B7FC17-926D-5A49-B238-606FCC6A6656}"/>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chemeClr val="tx1"/>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0821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21</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client processes run list.</a:t>
            </a:r>
          </a:p>
        </p:txBody>
      </p:sp>
      <p:grpSp>
        <p:nvGrpSpPr>
          <p:cNvPr id="2" name="AWSCloudGroup" descr="AWS Cloud group.">
            <a:extLst>
              <a:ext uri="{FF2B5EF4-FFF2-40B4-BE49-F238E27FC236}">
                <a16:creationId xmlns:a16="http://schemas.microsoft.com/office/drawing/2014/main" id="{508572A0-51E0-4A68-9902-9401F9A1CEDA}"/>
              </a:ext>
            </a:extLst>
          </p:cNvPr>
          <p:cNvGrpSpPr/>
          <p:nvPr/>
        </p:nvGrpSpPr>
        <p:grpSpPr>
          <a:xfrm>
            <a:off x="4135438" y="1254098"/>
            <a:ext cx="7815262" cy="4592638"/>
            <a:chOff x="4135438" y="1254098"/>
            <a:chExt cx="7815262" cy="4592638"/>
          </a:xfrm>
        </p:grpSpPr>
        <p:sp>
          <p:nvSpPr>
            <p:cNvPr id="41" name="Rectangle 40" descr="Group border and label">
              <a:extLst>
                <a:ext uri="{FF2B5EF4-FFF2-40B4-BE49-F238E27FC236}">
                  <a16:creationId xmlns:a16="http://schemas.microsoft.com/office/drawing/2014/main" id="{5870E4A1-374D-9F33-1BF6-41E9A78F6269}"/>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7" name="Graphic 56" descr="AWS logo in group.">
              <a:extLst>
                <a:ext uri="{FF2B5EF4-FFF2-40B4-BE49-F238E27FC236}">
                  <a16:creationId xmlns:a16="http://schemas.microsoft.com/office/drawing/2014/main" id="{F0D31E0D-B3A7-7584-1BF5-B421F0023FE0}"/>
                </a:ext>
                <a:ext uri="{C183D7F6-B498-43B3-948B-1728B52AA6E4}">
                  <adec:decorative xmlns:adec="http://schemas.microsoft.com/office/drawing/2017/decorative" val="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135438" y="1254098"/>
              <a:ext cx="381000" cy="381000"/>
            </a:xfrm>
            <a:prstGeom prst="rect">
              <a:avLst/>
            </a:prstGeom>
          </p:spPr>
        </p:pic>
      </p:grpSp>
      <p:grpSp>
        <p:nvGrpSpPr>
          <p:cNvPr id="7" name="AZGroup" descr="Group for availability zone, inside the AWS Cloud grouping.">
            <a:extLst>
              <a:ext uri="{FF2B5EF4-FFF2-40B4-BE49-F238E27FC236}">
                <a16:creationId xmlns:a16="http://schemas.microsoft.com/office/drawing/2014/main" id="{7D4D949A-BB03-47AC-AEC1-0DAAC9907095}"/>
              </a:ext>
            </a:extLst>
          </p:cNvPr>
          <p:cNvGrpSpPr/>
          <p:nvPr/>
        </p:nvGrpSpPr>
        <p:grpSpPr>
          <a:xfrm>
            <a:off x="4729149" y="1576361"/>
            <a:ext cx="6629400" cy="4079875"/>
            <a:chOff x="4729149" y="1576361"/>
            <a:chExt cx="6629400" cy="4079875"/>
          </a:xfrm>
        </p:grpSpPr>
        <p:sp>
          <p:nvSpPr>
            <p:cNvPr id="42" name="Rectangle 41" descr="AZ group border">
              <a:extLst>
                <a:ext uri="{FF2B5EF4-FFF2-40B4-BE49-F238E27FC236}">
                  <a16:creationId xmlns:a16="http://schemas.microsoft.com/office/drawing/2014/main" id="{8E9BD63A-B05C-ACA0-2A4A-B8BE02419F18}"/>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accent3"/>
                </a:solidFill>
              </a:endParaRPr>
            </a:p>
          </p:txBody>
        </p:sp>
        <p:sp>
          <p:nvSpPr>
            <p:cNvPr id="56" name="Rectangle 37">
              <a:extLst>
                <a:ext uri="{FF2B5EF4-FFF2-40B4-BE49-F238E27FC236}">
                  <a16:creationId xmlns:a16="http://schemas.microsoft.com/office/drawing/2014/main" id="{B5DC004C-3362-2CD0-F049-39BD751D483C}"/>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Availability Zone</a:t>
              </a:r>
            </a:p>
          </p:txBody>
        </p:sp>
      </p:grpSp>
      <p:sp>
        <p:nvSpPr>
          <p:cNvPr id="43" name="CIDRcode1">
            <a:extLst>
              <a:ext uri="{FF2B5EF4-FFF2-40B4-BE49-F238E27FC236}">
                <a16:creationId xmlns:a16="http://schemas.microsoft.com/office/drawing/2014/main" id="{44D11A11-F181-E88A-5CA0-34240F7403F6}"/>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10.0.0.0/16</a:t>
            </a:r>
          </a:p>
        </p:txBody>
      </p:sp>
      <p:grpSp>
        <p:nvGrpSpPr>
          <p:cNvPr id="5" name="VPCGroup" descr="Virtual private cloud (VPC) group inside the AWS Cloud grouping.">
            <a:extLst>
              <a:ext uri="{FF2B5EF4-FFF2-40B4-BE49-F238E27FC236}">
                <a16:creationId xmlns:a16="http://schemas.microsoft.com/office/drawing/2014/main" id="{C8F70324-EA8D-4D3F-8C8A-BA234031D1C8}"/>
              </a:ext>
            </a:extLst>
          </p:cNvPr>
          <p:cNvGrpSpPr/>
          <p:nvPr/>
        </p:nvGrpSpPr>
        <p:grpSpPr>
          <a:xfrm>
            <a:off x="4356100" y="2084361"/>
            <a:ext cx="7366000" cy="3386137"/>
            <a:chOff x="4356100" y="2084361"/>
            <a:chExt cx="7366000" cy="3386137"/>
          </a:xfrm>
        </p:grpSpPr>
        <p:sp>
          <p:nvSpPr>
            <p:cNvPr id="40" name="Rectangle 39" descr="VPC group border">
              <a:extLst>
                <a:ext uri="{FF2B5EF4-FFF2-40B4-BE49-F238E27FC236}">
                  <a16:creationId xmlns:a16="http://schemas.microsoft.com/office/drawing/2014/main" id="{C22DF48E-F2FA-02F4-986C-73DA8BF32762}"/>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58" name="Graphic 57" descr="VPC group icon.">
              <a:extLst>
                <a:ext uri="{FF2B5EF4-FFF2-40B4-BE49-F238E27FC236}">
                  <a16:creationId xmlns:a16="http://schemas.microsoft.com/office/drawing/2014/main" id="{52BD2F1A-DBDF-DA1E-1946-5E63BAC1B28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356100" y="2084361"/>
              <a:ext cx="381000" cy="381000"/>
            </a:xfrm>
            <a:prstGeom prst="rect">
              <a:avLst/>
            </a:prstGeom>
          </p:spPr>
        </p:pic>
      </p:grpSp>
      <p:sp>
        <p:nvSpPr>
          <p:cNvPr id="60" name="background">
            <a:extLst>
              <a:ext uri="{FF2B5EF4-FFF2-40B4-BE49-F238E27FC236}">
                <a16:creationId xmlns:a16="http://schemas.microsoft.com/office/drawing/2014/main" id="{C5CBFBAF-913C-0729-4522-48E44F732BE3}"/>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descr="Internet gateway service icon on VPC container.">
            <a:extLst>
              <a:ext uri="{FF2B5EF4-FFF2-40B4-BE49-F238E27FC236}">
                <a16:creationId xmlns:a16="http://schemas.microsoft.com/office/drawing/2014/main" id="{AD7BFD2A-CBB7-40D8-B792-FE5C61F3A546}"/>
              </a:ext>
            </a:extLst>
          </p:cNvPr>
          <p:cNvGrpSpPr/>
          <p:nvPr/>
        </p:nvGrpSpPr>
        <p:grpSpPr>
          <a:xfrm>
            <a:off x="7328508" y="1855841"/>
            <a:ext cx="1403350" cy="734199"/>
            <a:chOff x="7328508" y="1855841"/>
            <a:chExt cx="1403350" cy="734199"/>
          </a:xfrm>
        </p:grpSpPr>
        <p:pic>
          <p:nvPicPr>
            <p:cNvPr id="85" name="Graphic 10" descr="Internet gateway resource icon for the Amazon VPC service.">
              <a:extLst>
                <a:ext uri="{FF2B5EF4-FFF2-40B4-BE49-F238E27FC236}">
                  <a16:creationId xmlns:a16="http://schemas.microsoft.com/office/drawing/2014/main" id="{46E33599-DA23-0935-A6F0-66AC6D5E6C5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2">
              <a:extLst>
                <a:ext uri="{FF2B5EF4-FFF2-40B4-BE49-F238E27FC236}">
                  <a16:creationId xmlns:a16="http://schemas.microsoft.com/office/drawing/2014/main" id="{7C03B3A0-3B1A-48A7-FC46-1CC201F5C550}"/>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8" name="PSgroup" descr="Public subnet group inside VPC cloud group and in the AZ group.">
            <a:extLst>
              <a:ext uri="{FF2B5EF4-FFF2-40B4-BE49-F238E27FC236}">
                <a16:creationId xmlns:a16="http://schemas.microsoft.com/office/drawing/2014/main" id="{BB383A63-9BC2-4B35-9FCE-034A3D553297}"/>
              </a:ext>
            </a:extLst>
          </p:cNvPr>
          <p:cNvGrpSpPr/>
          <p:nvPr/>
        </p:nvGrpSpPr>
        <p:grpSpPr>
          <a:xfrm>
            <a:off x="4794250" y="2652686"/>
            <a:ext cx="6488651" cy="2284412"/>
            <a:chOff x="4794250" y="2652686"/>
            <a:chExt cx="6488651" cy="2284412"/>
          </a:xfrm>
        </p:grpSpPr>
        <p:sp>
          <p:nvSpPr>
            <p:cNvPr id="44" name="Rectangle 43" descr="Public subnet group border.">
              <a:extLst>
                <a:ext uri="{FF2B5EF4-FFF2-40B4-BE49-F238E27FC236}">
                  <a16:creationId xmlns:a16="http://schemas.microsoft.com/office/drawing/2014/main" id="{471EDCF2-A5FD-3D8A-3700-0B1827B188C2}"/>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59" name="Graphic 58" descr="Public subnet group icon.">
              <a:extLst>
                <a:ext uri="{FF2B5EF4-FFF2-40B4-BE49-F238E27FC236}">
                  <a16:creationId xmlns:a16="http://schemas.microsoft.com/office/drawing/2014/main" id="{F6FFA00A-ED68-B038-5E75-3684784F604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4794250" y="2652686"/>
              <a:ext cx="381000" cy="381000"/>
            </a:xfrm>
            <a:prstGeom prst="rect">
              <a:avLst/>
            </a:prstGeom>
          </p:spPr>
        </p:pic>
      </p:grpSp>
      <p:sp>
        <p:nvSpPr>
          <p:cNvPr id="45" name="CIDRcode2">
            <a:extLst>
              <a:ext uri="{FF2B5EF4-FFF2-40B4-BE49-F238E27FC236}">
                <a16:creationId xmlns:a16="http://schemas.microsoft.com/office/drawing/2014/main" id="{D4A01436-BCE9-95B5-FB55-0AD2C7431189}"/>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10.0.0.0/19</a:t>
            </a:r>
          </a:p>
        </p:txBody>
      </p:sp>
      <p:grpSp>
        <p:nvGrpSpPr>
          <p:cNvPr id="47" name="Group 46" descr="Chef Automate represented by a AWS service resource and label.">
            <a:extLst>
              <a:ext uri="{FF2B5EF4-FFF2-40B4-BE49-F238E27FC236}">
                <a16:creationId xmlns:a16="http://schemas.microsoft.com/office/drawing/2014/main" id="{D28D8AD3-C3DB-4623-9A66-E29471843A55}"/>
              </a:ext>
            </a:extLst>
          </p:cNvPr>
          <p:cNvGrpSpPr/>
          <p:nvPr/>
        </p:nvGrpSpPr>
        <p:grpSpPr>
          <a:xfrm>
            <a:off x="7463854" y="2768172"/>
            <a:ext cx="1115568" cy="731918"/>
            <a:chOff x="2319110" y="2880737"/>
            <a:chExt cx="1115568" cy="731918"/>
          </a:xfrm>
        </p:grpSpPr>
        <p:pic>
          <p:nvPicPr>
            <p:cNvPr id="48" name="Graphic 60" descr="Instance resource icon for the Amazon EC2 service.">
              <a:extLst>
                <a:ext uri="{FF2B5EF4-FFF2-40B4-BE49-F238E27FC236}">
                  <a16:creationId xmlns:a16="http://schemas.microsoft.com/office/drawing/2014/main" id="{27D2908B-3140-40C7-BD3C-B5E08712F96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E8997B87-6648-4DCE-A094-E98D46D910E0}"/>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46" name="Oval 1">
            <a:extLst>
              <a:ext uri="{FF2B5EF4-FFF2-40B4-BE49-F238E27FC236}">
                <a16:creationId xmlns:a16="http://schemas.microsoft.com/office/drawing/2014/main" id="{DDDFFF9A-DA51-4334-A2F1-E33D54CA1328}"/>
              </a:ext>
            </a:extLst>
          </p:cNvPr>
          <p:cNvSpPr/>
          <p:nvPr/>
        </p:nvSpPr>
        <p:spPr bwMode="auto">
          <a:xfrm>
            <a:off x="5748243"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39" name="arrow1" descr="arrow pointing from Chef Automate&#10; to Check Workstation (local Chef repo).">
            <a:extLst>
              <a:ext uri="{FF2B5EF4-FFF2-40B4-BE49-F238E27FC236}">
                <a16:creationId xmlns:a16="http://schemas.microsoft.com/office/drawing/2014/main" id="{67FD83B1-90AC-47C9-874A-B390E380F47D}"/>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73" name="Group 72" descr="Chef workstation (local Chef repo) represented by a AWS service resource and label.">
            <a:extLst>
              <a:ext uri="{FF2B5EF4-FFF2-40B4-BE49-F238E27FC236}">
                <a16:creationId xmlns:a16="http://schemas.microsoft.com/office/drawing/2014/main" id="{680B9C6A-7B95-432B-F264-0F48225DAEB7}"/>
              </a:ext>
            </a:extLst>
          </p:cNvPr>
          <p:cNvGrpSpPr/>
          <p:nvPr/>
        </p:nvGrpSpPr>
        <p:grpSpPr>
          <a:xfrm>
            <a:off x="5599722" y="3776329"/>
            <a:ext cx="1230246" cy="916584"/>
            <a:chOff x="2258378" y="2880737"/>
            <a:chExt cx="1230246" cy="916584"/>
          </a:xfrm>
        </p:grpSpPr>
        <p:pic>
          <p:nvPicPr>
            <p:cNvPr id="74" name="Graphic 60" descr="Instance resource icon for the Amazon EC2 service.">
              <a:extLst>
                <a:ext uri="{FF2B5EF4-FFF2-40B4-BE49-F238E27FC236}">
                  <a16:creationId xmlns:a16="http://schemas.microsoft.com/office/drawing/2014/main" id="{68901E35-42E6-731A-341E-876955943F8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16">
              <a:extLst>
                <a:ext uri="{FF2B5EF4-FFF2-40B4-BE49-F238E27FC236}">
                  <a16:creationId xmlns:a16="http://schemas.microsoft.com/office/drawing/2014/main" id="{C9DA24AD-BAAD-D9C8-49E4-E70449F45D73}"/>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63" name="Oval 2">
            <a:extLst>
              <a:ext uri="{FF2B5EF4-FFF2-40B4-BE49-F238E27FC236}">
                <a16:creationId xmlns:a16="http://schemas.microsoft.com/office/drawing/2014/main" id="{7467C3A0-565D-BB07-2DAB-46FEB70DCB95}"/>
              </a:ext>
            </a:extLst>
          </p:cNvPr>
          <p:cNvSpPr/>
          <p:nvPr/>
        </p:nvSpPr>
        <p:spPr bwMode="auto">
          <a:xfrm>
            <a:off x="7857235" y="4119803"/>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cxnSp>
        <p:nvCxnSpPr>
          <p:cNvPr id="53" name="Straight Arrow Connector 52" descr="Arrow pointing from Chef workstation&#10;(local Chef repo) to Chef node.">
            <a:extLst>
              <a:ext uri="{FF2B5EF4-FFF2-40B4-BE49-F238E27FC236}">
                <a16:creationId xmlns:a16="http://schemas.microsoft.com/office/drawing/2014/main" id="{C2326579-F3E5-BC75-72FD-D697328201D6}"/>
              </a:ext>
            </a:extLst>
          </p:cNvPr>
          <p:cNvCxnSpPr>
            <a:cxnSpLocks/>
          </p:cNvCxnSpPr>
          <p:nvPr/>
        </p:nvCxnSpPr>
        <p:spPr>
          <a:xfrm>
            <a:off x="6615113" y="4003648"/>
            <a:ext cx="274002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76" name="Group 75" descr="Chef node represented by a AWS service resource and label.">
            <a:extLst>
              <a:ext uri="{FF2B5EF4-FFF2-40B4-BE49-F238E27FC236}">
                <a16:creationId xmlns:a16="http://schemas.microsoft.com/office/drawing/2014/main" id="{62B530C9-85A4-D35B-D269-458AB7FD7248}"/>
              </a:ext>
            </a:extLst>
          </p:cNvPr>
          <p:cNvGrpSpPr/>
          <p:nvPr/>
        </p:nvGrpSpPr>
        <p:grpSpPr>
          <a:xfrm>
            <a:off x="9152954" y="3776329"/>
            <a:ext cx="1115568" cy="731918"/>
            <a:chOff x="2319110" y="2880737"/>
            <a:chExt cx="1115568" cy="731918"/>
          </a:xfrm>
        </p:grpSpPr>
        <p:pic>
          <p:nvPicPr>
            <p:cNvPr id="77" name="Graphic 60" descr="Instance resource icon for the Amazon EC2 service.">
              <a:extLst>
                <a:ext uri="{FF2B5EF4-FFF2-40B4-BE49-F238E27FC236}">
                  <a16:creationId xmlns:a16="http://schemas.microsoft.com/office/drawing/2014/main" id="{AD4528B1-875E-0A9C-016F-E2408D7AE74B}"/>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TextBox 16">
              <a:extLst>
                <a:ext uri="{FF2B5EF4-FFF2-40B4-BE49-F238E27FC236}">
                  <a16:creationId xmlns:a16="http://schemas.microsoft.com/office/drawing/2014/main" id="{50273030-EDD2-9D71-2E22-C2B0F4A58BF3}"/>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64" name="Oval 3">
            <a:extLst>
              <a:ext uri="{FF2B5EF4-FFF2-40B4-BE49-F238E27FC236}">
                <a16:creationId xmlns:a16="http://schemas.microsoft.com/office/drawing/2014/main" id="{17786E9A-AC03-E72C-A673-76F21ACBE03C}"/>
              </a:ext>
            </a:extLst>
          </p:cNvPr>
          <p:cNvSpPr/>
          <p:nvPr/>
        </p:nvSpPr>
        <p:spPr bwMode="auto">
          <a:xfrm>
            <a:off x="9846779"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54" name="Freeform 53" descr="Arrow pointing from Chef node to Chef Automate&gt;">
            <a:extLst>
              <a:ext uri="{FF2B5EF4-FFF2-40B4-BE49-F238E27FC236}">
                <a16:creationId xmlns:a16="http://schemas.microsoft.com/office/drawing/2014/main" id="{AE991DD8-26F7-4E1F-D35E-3BAE2AC8A261}"/>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3744495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22</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a:xfrm>
            <a:off x="336720" y="3914095"/>
            <a:ext cx="7816680" cy="480131"/>
          </a:xfrm>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23</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4" action="ppaction://hlinksldjump"/>
              </a:rPr>
              <a:t>Analytics</a:t>
            </a:r>
            <a:endParaRPr lang="en-US" altLang="en-US" dirty="0"/>
          </a:p>
          <a:p>
            <a:r>
              <a:rPr lang="en-US" altLang="en-US" dirty="0">
                <a:hlinkClick r:id="rId5" action="ppaction://hlinksldjump"/>
              </a:rPr>
              <a:t>Application Integration</a:t>
            </a:r>
            <a:endParaRPr lang="en-US" altLang="en-US" dirty="0"/>
          </a:p>
          <a:p>
            <a:r>
              <a:rPr lang="en-US" altLang="en-US" dirty="0">
                <a:hlinkClick r:id="rId6" action="ppaction://hlinksldjump"/>
              </a:rPr>
              <a:t>Artificial Intelligence</a:t>
            </a:r>
            <a:endParaRPr lang="en-US" altLang="en-US" dirty="0"/>
          </a:p>
          <a:p>
            <a:r>
              <a:rPr lang="en-US" altLang="en-US" dirty="0">
                <a:hlinkClick r:id="rId7" action="ppaction://hlinksldjump"/>
              </a:rPr>
              <a:t>Blockchain</a:t>
            </a:r>
            <a:endParaRPr lang="en-US" altLang="en-US" dirty="0">
              <a:hlinkClick r:id="rId8" action="ppaction://hlinksldjump"/>
            </a:endParaRPr>
          </a:p>
          <a:p>
            <a:r>
              <a:rPr lang="en-US" altLang="en-US" dirty="0">
                <a:hlinkClick r:id="rId8" action="ppaction://hlinksldjump"/>
              </a:rPr>
              <a:t>Business Applications</a:t>
            </a:r>
            <a:endParaRPr lang="en-US" altLang="en-US" dirty="0"/>
          </a:p>
          <a:p>
            <a:r>
              <a:rPr lang="en-US" altLang="en-US" dirty="0">
                <a:hlinkClick r:id="rId9" action="ppaction://hlinksldjump"/>
              </a:rPr>
              <a:t>Cloud Financial Management</a:t>
            </a:r>
            <a:endParaRPr lang="en-US" altLang="en-US" dirty="0"/>
          </a:p>
          <a:p>
            <a:r>
              <a:rPr lang="en-US" altLang="en-US" dirty="0">
                <a:hlinkClick r:id="rId10" action="ppaction://hlinksldjump"/>
              </a:rPr>
              <a:t>Compute</a:t>
            </a:r>
            <a:endParaRPr lang="en-US" altLang="en-US" dirty="0"/>
          </a:p>
          <a:p>
            <a:r>
              <a:rPr lang="en-US" altLang="en-US" dirty="0">
                <a:hlinkClick r:id="rId11" action="ppaction://hlinksldjump"/>
              </a:rPr>
              <a:t>Contact Center</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2" action="ppaction://hlinksldjump"/>
              </a:rPr>
              <a:t>Containers</a:t>
            </a:r>
            <a:endParaRPr lang="en-US" altLang="en-US" dirty="0">
              <a:hlinkClick r:id="rId13" action="ppaction://hlinksldjump"/>
            </a:endParaRPr>
          </a:p>
          <a:p>
            <a:r>
              <a:rPr lang="en-US" altLang="en-US" dirty="0">
                <a:hlinkClick r:id="rId14" action="ppaction://hlinksldjump"/>
              </a:rPr>
              <a:t>Customer Enablement</a:t>
            </a:r>
            <a:endParaRPr lang="en-US" altLang="en-US" dirty="0"/>
          </a:p>
          <a:p>
            <a:r>
              <a:rPr lang="en-US" altLang="en-US" dirty="0">
                <a:hlinkClick r:id="rId15" action="ppaction://hlinksldjump"/>
              </a:rPr>
              <a:t>Database</a:t>
            </a:r>
            <a:endParaRPr lang="en-US" altLang="en-US" dirty="0"/>
          </a:p>
          <a:p>
            <a:r>
              <a:rPr lang="en-US" altLang="en-US" dirty="0">
                <a:hlinkClick r:id="rId16" action="ppaction://hlinksldjump"/>
              </a:rPr>
              <a:t>Developer Tools</a:t>
            </a:r>
            <a:endParaRPr lang="en-US" altLang="en-US" dirty="0"/>
          </a:p>
          <a:p>
            <a:r>
              <a:rPr lang="en-US" altLang="en-US" dirty="0">
                <a:hlinkClick r:id="rId17" action="ppaction://hlinksldjump"/>
              </a:rPr>
              <a:t>End User Computing</a:t>
            </a:r>
            <a:endParaRPr lang="en-US" altLang="en-US" dirty="0"/>
          </a:p>
          <a:p>
            <a:r>
              <a:rPr lang="en-US" altLang="en-US" dirty="0">
                <a:hlinkClick r:id="rId18" action="ppaction://hlinksldjump"/>
              </a:rPr>
              <a:t>Front-End Web &amp; Mobile</a:t>
            </a:r>
            <a:endParaRPr lang="en-US" altLang="en-US" dirty="0"/>
          </a:p>
          <a:p>
            <a:r>
              <a:rPr lang="en-US" altLang="en-US" dirty="0">
                <a:hlinkClick r:id="rId19" action="ppaction://hlinksldjump"/>
              </a:rPr>
              <a:t>Games</a:t>
            </a:r>
            <a:endParaRPr lang="en-US" altLang="en-US" dirty="0"/>
          </a:p>
          <a:p>
            <a:r>
              <a:rPr lang="en-US" altLang="en-US" dirty="0">
                <a:hlinkClick r:id="rId20" action="ppaction://hlinksldjump"/>
              </a:rPr>
              <a:t>Internet of Things</a:t>
            </a:r>
            <a:endParaRPr lang="en-US" altLang="en-US" dirty="0"/>
          </a:p>
          <a:p>
            <a:r>
              <a:rPr lang="en-US" altLang="en-US" dirty="0">
                <a:hlinkClick r:id="rId21" action="ppaction://hlinksldjump"/>
              </a:rPr>
              <a:t>Management &amp; Governance</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2" action="ppaction://hlinksldjump"/>
              </a:rPr>
              <a:t>Media Services</a:t>
            </a:r>
            <a:endParaRPr lang="en-US" altLang="en-US" dirty="0">
              <a:hlinkClick r:id="rId23" action="ppaction://hlinksldjump"/>
            </a:endParaRPr>
          </a:p>
          <a:p>
            <a:r>
              <a:rPr lang="en-US" altLang="en-US" dirty="0">
                <a:hlinkClick r:id="rId24" action="ppaction://hlinksldjump"/>
              </a:rPr>
              <a:t>Migration &amp; Modernization</a:t>
            </a:r>
            <a:endParaRPr lang="en-US" altLang="en-US" dirty="0"/>
          </a:p>
          <a:p>
            <a:r>
              <a:rPr lang="en-US" altLang="en-US" dirty="0">
                <a:hlinkClick r:id="rId23" action="ppaction://hlinksldjump"/>
              </a:rPr>
              <a:t>Networking &amp; Content Delivery</a:t>
            </a:r>
            <a:endParaRPr lang="en-US" altLang="en-US" dirty="0"/>
          </a:p>
          <a:p>
            <a:r>
              <a:rPr lang="en-US" altLang="en-US" dirty="0">
                <a:hlinkClick r:id="rId25" action="ppaction://hlinksldjump"/>
              </a:rPr>
              <a:t>Quantum Technologies</a:t>
            </a:r>
            <a:endParaRPr lang="en-US" altLang="en-US" dirty="0">
              <a:hlinkClick r:id="rId26" action="ppaction://hlinksldjump"/>
            </a:endParaRPr>
          </a:p>
          <a:p>
            <a:r>
              <a:rPr lang="en-US" altLang="en-US" dirty="0">
                <a:hlinkClick r:id="rId26" action="ppaction://hlinksldjump"/>
              </a:rPr>
              <a:t>Satellite</a:t>
            </a:r>
            <a:endParaRPr lang="en-US" altLang="en-US" dirty="0"/>
          </a:p>
          <a:p>
            <a:r>
              <a:rPr lang="en-US" altLang="en-US" dirty="0">
                <a:hlinkClick r:id="rId27" action="ppaction://hlinksldjump"/>
              </a:rPr>
              <a:t>Security, Identity, &amp; Compliance</a:t>
            </a:r>
            <a:endParaRPr lang="en-US" altLang="en-US" dirty="0"/>
          </a:p>
          <a:p>
            <a:r>
              <a:rPr lang="en-US" altLang="en-US" dirty="0">
                <a:hlinkClick r:id="rId28" action="ppaction://hlinksldjump"/>
              </a:rPr>
              <a:t>Serverless</a:t>
            </a:r>
            <a:endParaRPr lang="en-US" altLang="en-US" dirty="0"/>
          </a:p>
          <a:p>
            <a:r>
              <a:rPr lang="en-US" altLang="en-US" dirty="0">
                <a:hlinkClick r:id="rId29"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2" name="Group 1" descr="AWS Cloud group with AWS logo.">
            <a:extLst>
              <a:ext uri="{FF2B5EF4-FFF2-40B4-BE49-F238E27FC236}">
                <a16:creationId xmlns:a16="http://schemas.microsoft.com/office/drawing/2014/main" id="{C8F19A6B-B6EE-45E2-98B8-E09C68D7A4B2}"/>
              </a:ext>
            </a:extLst>
          </p:cNvPr>
          <p:cNvGrpSpPr/>
          <p:nvPr/>
        </p:nvGrpSpPr>
        <p:grpSpPr>
          <a:xfrm>
            <a:off x="355600" y="1512745"/>
            <a:ext cx="1765300" cy="890588"/>
            <a:chOff x="355600" y="1512745"/>
            <a:chExt cx="1765300" cy="890588"/>
          </a:xfrm>
        </p:grpSpPr>
        <p:sp>
          <p:nvSpPr>
            <p:cNvPr id="55" name="Rectangle 54">
              <a:extLst>
                <a:ext uri="{FF2B5EF4-FFF2-40B4-BE49-F238E27FC236}">
                  <a16:creationId xmlns:a16="http://schemas.microsoft.com/office/drawing/2014/main" id="{302A5B0E-ABA9-48CD-84D0-B78867AD79EC}"/>
                </a:ext>
              </a:extLst>
            </p:cNvPr>
            <p:cNvSpPr/>
            <p:nvPr/>
          </p:nvSpPr>
          <p:spPr>
            <a:xfrm>
              <a:off x="355600"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6" name="Graphic 55" descr="AWS Cloud group icon with AWS logo.">
              <a:extLst>
                <a:ext uri="{FF2B5EF4-FFF2-40B4-BE49-F238E27FC236}">
                  <a16:creationId xmlns:a16="http://schemas.microsoft.com/office/drawing/2014/main" id="{8AB2D835-9413-49FA-ACE8-763B2FFE233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5600" y="1512745"/>
              <a:ext cx="381000" cy="381000"/>
            </a:xfrm>
            <a:prstGeom prst="rect">
              <a:avLst/>
            </a:prstGeom>
          </p:spPr>
        </p:pic>
      </p:grpSp>
      <p:grpSp>
        <p:nvGrpSpPr>
          <p:cNvPr id="19" name="justGraphic">
            <a:extLst>
              <a:ext uri="{FF2B5EF4-FFF2-40B4-BE49-F238E27FC236}">
                <a16:creationId xmlns:a16="http://schemas.microsoft.com/office/drawing/2014/main" id="{3C7763C3-25C3-4DA1-94C9-81E9DBD020DD}"/>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47" name="TextBox 46">
              <a:extLst>
                <a:ext uri="{FF2B5EF4-FFF2-40B4-BE49-F238E27FC236}">
                  <a16:creationId xmlns:a16="http://schemas.microsoft.com/office/drawing/2014/main" id="{EC1816EA-52B3-2E48-A570-14E40815A6D6}"/>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107" name="TextBox 106">
              <a:extLst>
                <a:ext uri="{FF2B5EF4-FFF2-40B4-BE49-F238E27FC236}">
                  <a16:creationId xmlns:a16="http://schemas.microsoft.com/office/drawing/2014/main" id="{DC74216D-0734-4313-BE57-7F3F8CC867AB}"/>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106" name="TextBox 105">
            <a:extLst>
              <a:ext uri="{FF2B5EF4-FFF2-40B4-BE49-F238E27FC236}">
                <a16:creationId xmlns:a16="http://schemas.microsoft.com/office/drawing/2014/main" id="{1EB9070F-CE65-4F31-9944-5C6356B9B079}"/>
              </a:ext>
            </a:extLst>
          </p:cNvPr>
          <p:cNvSpPr txBox="1"/>
          <p:nvPr/>
        </p:nvSpPr>
        <p:spPr>
          <a:xfrm>
            <a:off x="6285756" y="4754006"/>
            <a:ext cx="5664944" cy="830997"/>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5" name="Group 4" descr="AWS Cloud group with cloud.">
            <a:extLst>
              <a:ext uri="{FF2B5EF4-FFF2-40B4-BE49-F238E27FC236}">
                <a16:creationId xmlns:a16="http://schemas.microsoft.com/office/drawing/2014/main" id="{5F04E718-2599-4A23-AE92-5AE227F8B38C}"/>
              </a:ext>
            </a:extLst>
          </p:cNvPr>
          <p:cNvGrpSpPr/>
          <p:nvPr/>
        </p:nvGrpSpPr>
        <p:grpSpPr>
          <a:xfrm>
            <a:off x="2283292" y="1512745"/>
            <a:ext cx="1765300" cy="890588"/>
            <a:chOff x="2283292" y="1512745"/>
            <a:chExt cx="1765300" cy="890588"/>
          </a:xfrm>
        </p:grpSpPr>
        <p:sp>
          <p:nvSpPr>
            <p:cNvPr id="58" name="Rectangle 57">
              <a:extLst>
                <a:ext uri="{FF2B5EF4-FFF2-40B4-BE49-F238E27FC236}">
                  <a16:creationId xmlns:a16="http://schemas.microsoft.com/office/drawing/2014/main" id="{0521FAF2-6F4F-4ABB-8D8B-22439119CEED}"/>
                </a:ext>
              </a:extLst>
            </p:cNvPr>
            <p:cNvSpPr/>
            <p:nvPr/>
          </p:nvSpPr>
          <p:spPr>
            <a:xfrm>
              <a:off x="2283292"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9" name="Graphic 58" descr="AWS Cloud group icon with cloud.">
              <a:extLst>
                <a:ext uri="{FF2B5EF4-FFF2-40B4-BE49-F238E27FC236}">
                  <a16:creationId xmlns:a16="http://schemas.microsoft.com/office/drawing/2014/main" id="{5674A3C0-0BD4-43A5-92BF-7697CA9704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83292" y="1512745"/>
              <a:ext cx="381000" cy="381000"/>
            </a:xfrm>
            <a:prstGeom prst="rect">
              <a:avLst/>
            </a:prstGeom>
          </p:spPr>
        </p:pic>
      </p:grpSp>
      <p:grpSp>
        <p:nvGrpSpPr>
          <p:cNvPr id="6" name="Group 5" descr="Region group.">
            <a:extLst>
              <a:ext uri="{FF2B5EF4-FFF2-40B4-BE49-F238E27FC236}">
                <a16:creationId xmlns:a16="http://schemas.microsoft.com/office/drawing/2014/main" id="{7D4C77E5-6CDB-4722-AB56-6C5DDF70B565}"/>
              </a:ext>
            </a:extLst>
          </p:cNvPr>
          <p:cNvGrpSpPr/>
          <p:nvPr/>
        </p:nvGrpSpPr>
        <p:grpSpPr>
          <a:xfrm>
            <a:off x="4215623" y="1512745"/>
            <a:ext cx="1765300" cy="889002"/>
            <a:chOff x="4215623" y="1512745"/>
            <a:chExt cx="1765300" cy="889002"/>
          </a:xfrm>
        </p:grpSpPr>
        <p:sp>
          <p:nvSpPr>
            <p:cNvPr id="61" name="Rectangle 60" descr="Region group">
              <a:extLst>
                <a:ext uri="{FF2B5EF4-FFF2-40B4-BE49-F238E27FC236}">
                  <a16:creationId xmlns:a16="http://schemas.microsoft.com/office/drawing/2014/main" id="{5DD3887C-00A0-42E0-8F27-B1948269F05B}"/>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Region</a:t>
              </a:r>
            </a:p>
          </p:txBody>
        </p:sp>
        <p:pic>
          <p:nvPicPr>
            <p:cNvPr id="62" name="Graphic 61" descr="Region group icon.">
              <a:extLst>
                <a:ext uri="{FF2B5EF4-FFF2-40B4-BE49-F238E27FC236}">
                  <a16:creationId xmlns:a16="http://schemas.microsoft.com/office/drawing/2014/main" id="{8FDA4CC8-83EE-49C8-BDE5-8EA871C8AD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15623" y="1512745"/>
              <a:ext cx="381000" cy="381000"/>
            </a:xfrm>
            <a:prstGeom prst="rect">
              <a:avLst/>
            </a:prstGeom>
          </p:spPr>
        </p:pic>
      </p:grpSp>
      <p:sp>
        <p:nvSpPr>
          <p:cNvPr id="63" name="Rectangle 62" descr="Availability Zone group.">
            <a:extLst>
              <a:ext uri="{FF2B5EF4-FFF2-40B4-BE49-F238E27FC236}">
                <a16:creationId xmlns:a16="http://schemas.microsoft.com/office/drawing/2014/main" id="{9B016F79-D3E5-4039-94FF-6B4AB7E65CFF}"/>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a:t>
            </a:r>
          </a:p>
        </p:txBody>
      </p:sp>
      <p:sp>
        <p:nvSpPr>
          <p:cNvPr id="64" name="Rectangle 63" descr="Security group.">
            <a:extLst>
              <a:ext uri="{FF2B5EF4-FFF2-40B4-BE49-F238E27FC236}">
                <a16:creationId xmlns:a16="http://schemas.microsoft.com/office/drawing/2014/main" id="{492C9D0E-41C4-4A79-B47D-C0E15E6D1938}"/>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Security group</a:t>
            </a:r>
          </a:p>
        </p:txBody>
      </p:sp>
      <p:grpSp>
        <p:nvGrpSpPr>
          <p:cNvPr id="7" name="Group 6" descr="Auto Scaling group.">
            <a:extLst>
              <a:ext uri="{FF2B5EF4-FFF2-40B4-BE49-F238E27FC236}">
                <a16:creationId xmlns:a16="http://schemas.microsoft.com/office/drawing/2014/main" id="{B0DA602C-FD1A-4C77-9FAF-5999DAC9C730}"/>
              </a:ext>
            </a:extLst>
          </p:cNvPr>
          <p:cNvGrpSpPr/>
          <p:nvPr/>
        </p:nvGrpSpPr>
        <p:grpSpPr>
          <a:xfrm>
            <a:off x="351632" y="2618865"/>
            <a:ext cx="1765300" cy="890588"/>
            <a:chOff x="351632" y="2618865"/>
            <a:chExt cx="1765300" cy="890588"/>
          </a:xfrm>
        </p:grpSpPr>
        <p:sp>
          <p:nvSpPr>
            <p:cNvPr id="67" name="Rectangle 66">
              <a:extLst>
                <a:ext uri="{FF2B5EF4-FFF2-40B4-BE49-F238E27FC236}">
                  <a16:creationId xmlns:a16="http://schemas.microsoft.com/office/drawing/2014/main" id="{15D6B773-1DB4-474A-BEF2-EC37AF610557}"/>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68" name="Graphic 67" descr="Auto Scaling group icon.">
              <a:extLst>
                <a:ext uri="{FF2B5EF4-FFF2-40B4-BE49-F238E27FC236}">
                  <a16:creationId xmlns:a16="http://schemas.microsoft.com/office/drawing/2014/main" id="{1ECE5F9D-8443-48DD-BB53-72DDFA75A56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43782" y="2618865"/>
              <a:ext cx="381000" cy="381000"/>
            </a:xfrm>
            <a:prstGeom prst="rect">
              <a:avLst/>
            </a:prstGeom>
          </p:spPr>
        </p:pic>
      </p:grpSp>
      <p:grpSp>
        <p:nvGrpSpPr>
          <p:cNvPr id="8" name="Group 7" descr="Virtual private cloud (VPC) group.">
            <a:extLst>
              <a:ext uri="{FF2B5EF4-FFF2-40B4-BE49-F238E27FC236}">
                <a16:creationId xmlns:a16="http://schemas.microsoft.com/office/drawing/2014/main" id="{E8A9C4EB-EC24-4610-9A09-1052A7F8B100}"/>
              </a:ext>
            </a:extLst>
          </p:cNvPr>
          <p:cNvGrpSpPr/>
          <p:nvPr/>
        </p:nvGrpSpPr>
        <p:grpSpPr>
          <a:xfrm>
            <a:off x="2283292" y="2618865"/>
            <a:ext cx="1765300" cy="889002"/>
            <a:chOff x="2283292" y="2618865"/>
            <a:chExt cx="1765300" cy="889002"/>
          </a:xfrm>
        </p:grpSpPr>
        <p:sp>
          <p:nvSpPr>
            <p:cNvPr id="70" name="Rectangle 69">
              <a:extLst>
                <a:ext uri="{FF2B5EF4-FFF2-40B4-BE49-F238E27FC236}">
                  <a16:creationId xmlns:a16="http://schemas.microsoft.com/office/drawing/2014/main" id="{21F720A2-D555-4892-9C0D-4F763BD1BB4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71" name="Graphic 70" descr="VPC group icon. ">
              <a:extLst>
                <a:ext uri="{FF2B5EF4-FFF2-40B4-BE49-F238E27FC236}">
                  <a16:creationId xmlns:a16="http://schemas.microsoft.com/office/drawing/2014/main" id="{E45B4EB6-8026-4795-A01B-64C99F1EBC0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2283292" y="2618865"/>
              <a:ext cx="381000" cy="381000"/>
            </a:xfrm>
            <a:prstGeom prst="rect">
              <a:avLst/>
            </a:prstGeom>
          </p:spPr>
        </p:pic>
      </p:grpSp>
      <p:grpSp>
        <p:nvGrpSpPr>
          <p:cNvPr id="9" name="Group 8" descr="Private subnet group.">
            <a:extLst>
              <a:ext uri="{FF2B5EF4-FFF2-40B4-BE49-F238E27FC236}">
                <a16:creationId xmlns:a16="http://schemas.microsoft.com/office/drawing/2014/main" id="{C1051B6F-9C1B-4411-A17F-1E349570C529}"/>
              </a:ext>
            </a:extLst>
          </p:cNvPr>
          <p:cNvGrpSpPr/>
          <p:nvPr/>
        </p:nvGrpSpPr>
        <p:grpSpPr>
          <a:xfrm>
            <a:off x="4215623" y="2618865"/>
            <a:ext cx="1765300" cy="889002"/>
            <a:chOff x="4215623" y="2618865"/>
            <a:chExt cx="1765300" cy="889002"/>
          </a:xfrm>
        </p:grpSpPr>
        <p:sp>
          <p:nvSpPr>
            <p:cNvPr id="72" name="Rectangle 71">
              <a:extLst>
                <a:ext uri="{FF2B5EF4-FFF2-40B4-BE49-F238E27FC236}">
                  <a16:creationId xmlns:a16="http://schemas.microsoft.com/office/drawing/2014/main" id="{298B9DEF-F387-4811-A9E9-E0A6C0765BE8}"/>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Private subnet</a:t>
              </a:r>
            </a:p>
          </p:txBody>
        </p:sp>
        <p:pic>
          <p:nvPicPr>
            <p:cNvPr id="73" name="Graphic 72" descr="Private subnet group icon. ">
              <a:extLst>
                <a:ext uri="{FF2B5EF4-FFF2-40B4-BE49-F238E27FC236}">
                  <a16:creationId xmlns:a16="http://schemas.microsoft.com/office/drawing/2014/main" id="{74372F13-6358-4435-9927-FF2D240DA148}"/>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4215623" y="2618865"/>
              <a:ext cx="381000" cy="381000"/>
            </a:xfrm>
            <a:prstGeom prst="rect">
              <a:avLst/>
            </a:prstGeom>
          </p:spPr>
        </p:pic>
      </p:grpSp>
      <p:grpSp>
        <p:nvGrpSpPr>
          <p:cNvPr id="10" name="Group 9" descr="Public subnet group.">
            <a:extLst>
              <a:ext uri="{FF2B5EF4-FFF2-40B4-BE49-F238E27FC236}">
                <a16:creationId xmlns:a16="http://schemas.microsoft.com/office/drawing/2014/main" id="{DB166E94-FB7B-4C12-BC5E-F8DD14849668}"/>
              </a:ext>
            </a:extLst>
          </p:cNvPr>
          <p:cNvGrpSpPr/>
          <p:nvPr/>
        </p:nvGrpSpPr>
        <p:grpSpPr>
          <a:xfrm>
            <a:off x="6147454" y="2618865"/>
            <a:ext cx="1765300" cy="889002"/>
            <a:chOff x="6147454" y="2618865"/>
            <a:chExt cx="1765300" cy="889002"/>
          </a:xfrm>
        </p:grpSpPr>
        <p:sp>
          <p:nvSpPr>
            <p:cNvPr id="74" name="Rectangle 73">
              <a:extLst>
                <a:ext uri="{FF2B5EF4-FFF2-40B4-BE49-F238E27FC236}">
                  <a16:creationId xmlns:a16="http://schemas.microsoft.com/office/drawing/2014/main" id="{6DE3317B-F4E9-44E3-B432-885494FBDBE6}"/>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75" name="Graphic 74" descr="Public subnet group icon. ">
              <a:extLst>
                <a:ext uri="{FF2B5EF4-FFF2-40B4-BE49-F238E27FC236}">
                  <a16:creationId xmlns:a16="http://schemas.microsoft.com/office/drawing/2014/main" id="{96939921-066A-4750-9375-7F09DF7775A9}"/>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6147454" y="2618865"/>
              <a:ext cx="381000" cy="381000"/>
            </a:xfrm>
            <a:prstGeom prst="rect">
              <a:avLst/>
            </a:prstGeom>
          </p:spPr>
        </p:pic>
      </p:grpSp>
      <p:grpSp>
        <p:nvGrpSpPr>
          <p:cNvPr id="11" name="Group 10" descr="Server contents group.">
            <a:extLst>
              <a:ext uri="{FF2B5EF4-FFF2-40B4-BE49-F238E27FC236}">
                <a16:creationId xmlns:a16="http://schemas.microsoft.com/office/drawing/2014/main" id="{6E491FCD-F3EE-4474-B37F-8CE9596B8222}"/>
              </a:ext>
            </a:extLst>
          </p:cNvPr>
          <p:cNvGrpSpPr/>
          <p:nvPr/>
        </p:nvGrpSpPr>
        <p:grpSpPr>
          <a:xfrm>
            <a:off x="8092141" y="2618865"/>
            <a:ext cx="1765300" cy="889002"/>
            <a:chOff x="8092141" y="2618865"/>
            <a:chExt cx="1765300" cy="889002"/>
          </a:xfrm>
        </p:grpSpPr>
        <p:sp>
          <p:nvSpPr>
            <p:cNvPr id="76" name="Rectangle 75">
              <a:extLst>
                <a:ext uri="{FF2B5EF4-FFF2-40B4-BE49-F238E27FC236}">
                  <a16:creationId xmlns:a16="http://schemas.microsoft.com/office/drawing/2014/main" id="{5A84DA2F-E655-4907-A033-A3715E6475DA}"/>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Server contents</a:t>
              </a:r>
            </a:p>
          </p:txBody>
        </p:sp>
        <p:pic>
          <p:nvPicPr>
            <p:cNvPr id="77" name="Graphic 76" descr="Server contents group icon. ">
              <a:extLst>
                <a:ext uri="{FF2B5EF4-FFF2-40B4-BE49-F238E27FC236}">
                  <a16:creationId xmlns:a16="http://schemas.microsoft.com/office/drawing/2014/main" id="{F69D55AF-8A26-4208-8491-9508ED247999}"/>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092141" y="2618865"/>
              <a:ext cx="381000" cy="381000"/>
            </a:xfrm>
            <a:prstGeom prst="rect">
              <a:avLst/>
            </a:prstGeom>
          </p:spPr>
        </p:pic>
      </p:grpSp>
      <p:grpSp>
        <p:nvGrpSpPr>
          <p:cNvPr id="12" name="Group 11" descr="Corporate data center group.">
            <a:extLst>
              <a:ext uri="{FF2B5EF4-FFF2-40B4-BE49-F238E27FC236}">
                <a16:creationId xmlns:a16="http://schemas.microsoft.com/office/drawing/2014/main" id="{67EC3035-9ED0-4446-83E7-7AC764364E5E}"/>
              </a:ext>
            </a:extLst>
          </p:cNvPr>
          <p:cNvGrpSpPr/>
          <p:nvPr/>
        </p:nvGrpSpPr>
        <p:grpSpPr>
          <a:xfrm>
            <a:off x="10036828" y="2618865"/>
            <a:ext cx="1765300" cy="889002"/>
            <a:chOff x="10036828" y="2618865"/>
            <a:chExt cx="1765300" cy="889002"/>
          </a:xfrm>
        </p:grpSpPr>
        <p:sp>
          <p:nvSpPr>
            <p:cNvPr id="78" name="Rectangle 77">
              <a:extLst>
                <a:ext uri="{FF2B5EF4-FFF2-40B4-BE49-F238E27FC236}">
                  <a16:creationId xmlns:a16="http://schemas.microsoft.com/office/drawing/2014/main" id="{5FF8DA64-9150-4884-B57A-B7B85BE7B97A}"/>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data center</a:t>
              </a:r>
            </a:p>
          </p:txBody>
        </p:sp>
        <p:pic>
          <p:nvPicPr>
            <p:cNvPr id="79" name="Graphic 78" descr="Corporate data center group icon. ">
              <a:extLst>
                <a:ext uri="{FF2B5EF4-FFF2-40B4-BE49-F238E27FC236}">
                  <a16:creationId xmlns:a16="http://schemas.microsoft.com/office/drawing/2014/main" id="{77516356-104F-4451-93DF-814901CB29F9}"/>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0036828" y="2618865"/>
              <a:ext cx="381000" cy="381000"/>
            </a:xfrm>
            <a:prstGeom prst="rect">
              <a:avLst/>
            </a:prstGeom>
          </p:spPr>
        </p:pic>
      </p:grpSp>
      <p:grpSp>
        <p:nvGrpSpPr>
          <p:cNvPr id="17" name="Group 16" descr="EC2 instance contents group.">
            <a:extLst>
              <a:ext uri="{FF2B5EF4-FFF2-40B4-BE49-F238E27FC236}">
                <a16:creationId xmlns:a16="http://schemas.microsoft.com/office/drawing/2014/main" id="{8E9B7688-73C9-46AD-83BA-3F00745C3985}"/>
              </a:ext>
            </a:extLst>
          </p:cNvPr>
          <p:cNvGrpSpPr/>
          <p:nvPr/>
        </p:nvGrpSpPr>
        <p:grpSpPr>
          <a:xfrm>
            <a:off x="351632" y="3723399"/>
            <a:ext cx="1765300" cy="890588"/>
            <a:chOff x="351632" y="3723399"/>
            <a:chExt cx="1765300" cy="890588"/>
          </a:xfrm>
        </p:grpSpPr>
        <p:sp>
          <p:nvSpPr>
            <p:cNvPr id="80" name="Rectangle 79">
              <a:extLst>
                <a:ext uri="{FF2B5EF4-FFF2-40B4-BE49-F238E27FC236}">
                  <a16:creationId xmlns:a16="http://schemas.microsoft.com/office/drawing/2014/main" id="{DAE5AAEC-E720-4D41-AA5B-EF98D86D2DFC}"/>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EC2 instance contents</a:t>
              </a:r>
            </a:p>
          </p:txBody>
        </p:sp>
        <p:pic>
          <p:nvPicPr>
            <p:cNvPr id="81" name="Graphic 80" descr="EC2 instance contents group icon. ">
              <a:extLst>
                <a:ext uri="{FF2B5EF4-FFF2-40B4-BE49-F238E27FC236}">
                  <a16:creationId xmlns:a16="http://schemas.microsoft.com/office/drawing/2014/main" id="{8B96815E-54F9-4D9A-8D79-08AD07025B0A}"/>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351632" y="3723399"/>
              <a:ext cx="381000" cy="381000"/>
            </a:xfrm>
            <a:prstGeom prst="rect">
              <a:avLst/>
            </a:prstGeom>
          </p:spPr>
        </p:pic>
      </p:grpSp>
      <p:grpSp>
        <p:nvGrpSpPr>
          <p:cNvPr id="16" name="Group 15" descr="Spot fleet group.">
            <a:extLst>
              <a:ext uri="{FF2B5EF4-FFF2-40B4-BE49-F238E27FC236}">
                <a16:creationId xmlns:a16="http://schemas.microsoft.com/office/drawing/2014/main" id="{9BA4BAE9-418A-45A0-AC45-49DA2DCB14BB}"/>
              </a:ext>
            </a:extLst>
          </p:cNvPr>
          <p:cNvGrpSpPr/>
          <p:nvPr/>
        </p:nvGrpSpPr>
        <p:grpSpPr>
          <a:xfrm>
            <a:off x="2283292" y="3723399"/>
            <a:ext cx="1765300" cy="888993"/>
            <a:chOff x="2283292" y="3723399"/>
            <a:chExt cx="1765300" cy="888993"/>
          </a:xfrm>
        </p:grpSpPr>
        <p:sp>
          <p:nvSpPr>
            <p:cNvPr id="82" name="Rectangle 81">
              <a:extLst>
                <a:ext uri="{FF2B5EF4-FFF2-40B4-BE49-F238E27FC236}">
                  <a16:creationId xmlns:a16="http://schemas.microsoft.com/office/drawing/2014/main" id="{B5C46B13-7F77-4BB1-A8E1-C267F24B2C8C}"/>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Spot Fleet</a:t>
              </a:r>
            </a:p>
          </p:txBody>
        </p:sp>
        <p:pic>
          <p:nvPicPr>
            <p:cNvPr id="83" name="Graphic 82" descr="Spot Fleet group icon. ">
              <a:extLst>
                <a:ext uri="{FF2B5EF4-FFF2-40B4-BE49-F238E27FC236}">
                  <a16:creationId xmlns:a16="http://schemas.microsoft.com/office/drawing/2014/main" id="{C32EB38E-8208-40CA-8F00-9AD82EBA0B7E}"/>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2283292" y="3723399"/>
              <a:ext cx="381000" cy="381000"/>
            </a:xfrm>
            <a:prstGeom prst="rect">
              <a:avLst/>
            </a:prstGeom>
          </p:spPr>
        </p:pic>
      </p:grpSp>
      <p:grpSp>
        <p:nvGrpSpPr>
          <p:cNvPr id="15" name="Group 14" descr="AWS Account group.">
            <a:extLst>
              <a:ext uri="{FF2B5EF4-FFF2-40B4-BE49-F238E27FC236}">
                <a16:creationId xmlns:a16="http://schemas.microsoft.com/office/drawing/2014/main" id="{60CAC9D6-9802-466B-B4C9-98523DDC57B8}"/>
              </a:ext>
            </a:extLst>
          </p:cNvPr>
          <p:cNvGrpSpPr/>
          <p:nvPr/>
        </p:nvGrpSpPr>
        <p:grpSpPr>
          <a:xfrm>
            <a:off x="4215623" y="3723399"/>
            <a:ext cx="1764665" cy="895343"/>
            <a:chOff x="4215623" y="3723399"/>
            <a:chExt cx="1764665" cy="895343"/>
          </a:xfrm>
        </p:grpSpPr>
        <p:sp>
          <p:nvSpPr>
            <p:cNvPr id="84" name="Rectangle 83">
              <a:extLst>
                <a:ext uri="{FF2B5EF4-FFF2-40B4-BE49-F238E27FC236}">
                  <a16:creationId xmlns:a16="http://schemas.microsoft.com/office/drawing/2014/main" id="{37BF3EAE-869F-450C-8A86-45F858631B52}"/>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account</a:t>
              </a:r>
            </a:p>
          </p:txBody>
        </p:sp>
        <p:pic>
          <p:nvPicPr>
            <p:cNvPr id="85" name="Graphic 84" descr="AWS account group icon.">
              <a:extLst>
                <a:ext uri="{FF2B5EF4-FFF2-40B4-BE49-F238E27FC236}">
                  <a16:creationId xmlns:a16="http://schemas.microsoft.com/office/drawing/2014/main" id="{503AD048-8A3E-4092-971C-9B6BEEA988B6}"/>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4215623" y="3723399"/>
              <a:ext cx="381000" cy="381000"/>
            </a:xfrm>
            <a:prstGeom prst="rect">
              <a:avLst/>
            </a:prstGeom>
          </p:spPr>
        </p:pic>
      </p:grpSp>
      <p:grpSp>
        <p:nvGrpSpPr>
          <p:cNvPr id="14" name="Group 13" descr="AWS IoT Greengrass Deployment group.">
            <a:extLst>
              <a:ext uri="{FF2B5EF4-FFF2-40B4-BE49-F238E27FC236}">
                <a16:creationId xmlns:a16="http://schemas.microsoft.com/office/drawing/2014/main" id="{CAB57069-0E90-46CD-9737-1B76B8632747}"/>
              </a:ext>
            </a:extLst>
          </p:cNvPr>
          <p:cNvGrpSpPr/>
          <p:nvPr/>
        </p:nvGrpSpPr>
        <p:grpSpPr>
          <a:xfrm>
            <a:off x="6147454" y="3723399"/>
            <a:ext cx="1765300" cy="890588"/>
            <a:chOff x="6147454" y="3723399"/>
            <a:chExt cx="1765300" cy="890588"/>
          </a:xfrm>
        </p:grpSpPr>
        <p:sp>
          <p:nvSpPr>
            <p:cNvPr id="86" name="Rectangle 85">
              <a:extLst>
                <a:ext uri="{FF2B5EF4-FFF2-40B4-BE49-F238E27FC236}">
                  <a16:creationId xmlns:a16="http://schemas.microsoft.com/office/drawing/2014/main" id="{029E9885-980D-47D5-B248-1C0C772B6FBA}"/>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 Deployment</a:t>
              </a:r>
            </a:p>
          </p:txBody>
        </p:sp>
        <p:pic>
          <p:nvPicPr>
            <p:cNvPr id="87" name="Graphic 86" descr="AWS IoT Greengrass Deployment group icon.">
              <a:extLst>
                <a:ext uri="{FF2B5EF4-FFF2-40B4-BE49-F238E27FC236}">
                  <a16:creationId xmlns:a16="http://schemas.microsoft.com/office/drawing/2014/main" id="{C9182BC8-5C34-45D9-B12D-59B506FD8C44}"/>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6147454" y="3723399"/>
              <a:ext cx="381000" cy="381000"/>
            </a:xfrm>
            <a:prstGeom prst="rect">
              <a:avLst/>
            </a:prstGeom>
          </p:spPr>
        </p:pic>
      </p:grpSp>
      <p:grpSp>
        <p:nvGrpSpPr>
          <p:cNvPr id="20" name="Group 19" descr="AWS IoT Greengrass group.">
            <a:extLst>
              <a:ext uri="{FF2B5EF4-FFF2-40B4-BE49-F238E27FC236}">
                <a16:creationId xmlns:a16="http://schemas.microsoft.com/office/drawing/2014/main" id="{0F8DB33C-9973-4485-9FC8-4EECBA00CC46}"/>
              </a:ext>
            </a:extLst>
          </p:cNvPr>
          <p:cNvGrpSpPr/>
          <p:nvPr/>
        </p:nvGrpSpPr>
        <p:grpSpPr>
          <a:xfrm>
            <a:off x="8092141" y="3723399"/>
            <a:ext cx="1765300" cy="890588"/>
            <a:chOff x="8092141" y="3723399"/>
            <a:chExt cx="1765300" cy="890588"/>
          </a:xfrm>
        </p:grpSpPr>
        <p:sp>
          <p:nvSpPr>
            <p:cNvPr id="88" name="Rectangle 87">
              <a:extLst>
                <a:ext uri="{FF2B5EF4-FFF2-40B4-BE49-F238E27FC236}">
                  <a16:creationId xmlns:a16="http://schemas.microsoft.com/office/drawing/2014/main" id="{D28CD0DE-DDA2-407D-A619-6B0B8E5A3BF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a:t>
              </a:r>
            </a:p>
          </p:txBody>
        </p:sp>
        <p:pic>
          <p:nvPicPr>
            <p:cNvPr id="89" name="Graphic 88" descr="AWS IoT Greengrass group icon.">
              <a:extLst>
                <a:ext uri="{FF2B5EF4-FFF2-40B4-BE49-F238E27FC236}">
                  <a16:creationId xmlns:a16="http://schemas.microsoft.com/office/drawing/2014/main" id="{AFA10DA1-E500-44DB-BEBD-EBC24EBC56CC}"/>
                </a:ext>
              </a:extLst>
            </p:cNvPr>
            <p:cNvPicPr>
              <a:picLocks noChangeAspect="1"/>
            </p:cNvPicPr>
            <p:nvPr/>
          </p:nvPicPr>
          <p:blipFill>
            <a:blip r:embed="rId28">
              <a:extLst>
                <a:ext uri="{96DAC541-7B7A-43D3-8B79-37D633B846F1}">
                  <asvg:svgBlip xmlns:asvg="http://schemas.microsoft.com/office/drawing/2016/SVG/main" r:embed="rId29"/>
                </a:ext>
              </a:extLst>
            </a:blip>
            <a:srcRect/>
            <a:stretch/>
          </p:blipFill>
          <p:spPr>
            <a:xfrm>
              <a:off x="8092141" y="3723399"/>
              <a:ext cx="381000" cy="381000"/>
            </a:xfrm>
            <a:prstGeom prst="rect">
              <a:avLst/>
            </a:prstGeom>
          </p:spPr>
        </p:pic>
      </p:grpSp>
      <p:grpSp>
        <p:nvGrpSpPr>
          <p:cNvPr id="13" name="Group 12" descr="Elastic Beanstalk container group.">
            <a:extLst>
              <a:ext uri="{FF2B5EF4-FFF2-40B4-BE49-F238E27FC236}">
                <a16:creationId xmlns:a16="http://schemas.microsoft.com/office/drawing/2014/main" id="{5044F29B-E0BB-4A48-A0E5-97B64A4AD9E6}"/>
              </a:ext>
            </a:extLst>
          </p:cNvPr>
          <p:cNvGrpSpPr/>
          <p:nvPr/>
        </p:nvGrpSpPr>
        <p:grpSpPr>
          <a:xfrm>
            <a:off x="10036828" y="3723399"/>
            <a:ext cx="1764665" cy="898201"/>
            <a:chOff x="10036828" y="3723399"/>
            <a:chExt cx="1764665" cy="898201"/>
          </a:xfrm>
        </p:grpSpPr>
        <p:sp>
          <p:nvSpPr>
            <p:cNvPr id="90" name="Rectangle 89">
              <a:extLst>
                <a:ext uri="{FF2B5EF4-FFF2-40B4-BE49-F238E27FC236}">
                  <a16:creationId xmlns:a16="http://schemas.microsoft.com/office/drawing/2014/main" id="{2308D789-9D04-4E37-AB6D-9777BAC468F5}"/>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Elastic Beanstalk container</a:t>
              </a:r>
            </a:p>
          </p:txBody>
        </p:sp>
        <p:pic>
          <p:nvPicPr>
            <p:cNvPr id="91" name="Graphic 90" descr="Elastic Beanstalk container group icon. ">
              <a:extLst>
                <a:ext uri="{FF2B5EF4-FFF2-40B4-BE49-F238E27FC236}">
                  <a16:creationId xmlns:a16="http://schemas.microsoft.com/office/drawing/2014/main" id="{4B2DEB22-29B1-474E-9296-8A3BC0B802F8}"/>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10036828" y="3723399"/>
              <a:ext cx="381000" cy="381000"/>
            </a:xfrm>
            <a:prstGeom prst="rect">
              <a:avLst/>
            </a:prstGeom>
          </p:spPr>
        </p:pic>
      </p:grpSp>
      <p:grpSp>
        <p:nvGrpSpPr>
          <p:cNvPr id="18" name="Group 17" descr="AWS Step Functions workflow group.">
            <a:extLst>
              <a:ext uri="{FF2B5EF4-FFF2-40B4-BE49-F238E27FC236}">
                <a16:creationId xmlns:a16="http://schemas.microsoft.com/office/drawing/2014/main" id="{3CFC3F66-1748-446A-9FFF-F7BE794877A0}"/>
              </a:ext>
            </a:extLst>
          </p:cNvPr>
          <p:cNvGrpSpPr/>
          <p:nvPr/>
        </p:nvGrpSpPr>
        <p:grpSpPr>
          <a:xfrm>
            <a:off x="351632" y="4826000"/>
            <a:ext cx="1764665" cy="895343"/>
            <a:chOff x="351632" y="4826000"/>
            <a:chExt cx="1764665" cy="895343"/>
          </a:xfrm>
        </p:grpSpPr>
        <p:sp>
          <p:nvSpPr>
            <p:cNvPr id="93" name="Rectangle 92">
              <a:extLst>
                <a:ext uri="{FF2B5EF4-FFF2-40B4-BE49-F238E27FC236}">
                  <a16:creationId xmlns:a16="http://schemas.microsoft.com/office/drawing/2014/main" id="{5EE33C7B-2A6B-4778-A4F3-40833E43663B}"/>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Step Functions workflow</a:t>
              </a:r>
            </a:p>
          </p:txBody>
        </p:sp>
        <p:pic>
          <p:nvPicPr>
            <p:cNvPr id="94" name="Graphic 93" descr="AWS Step Functions workflow group icon. ">
              <a:extLst>
                <a:ext uri="{FF2B5EF4-FFF2-40B4-BE49-F238E27FC236}">
                  <a16:creationId xmlns:a16="http://schemas.microsoft.com/office/drawing/2014/main" id="{FF164FB9-F01A-4A88-8DB4-1004FD0AE71B}"/>
                </a:ext>
              </a:extLst>
            </p:cNvPr>
            <p:cNvPicPr>
              <a:picLocks noChangeAspect="1"/>
            </p:cNvPicPr>
            <p:nvPr/>
          </p:nvPicPr>
          <p:blipFill>
            <a:blip r:embed="rId32">
              <a:extLst>
                <a:ext uri="{96DAC541-7B7A-43D3-8B79-37D633B846F1}">
                  <asvg:svgBlip xmlns:asvg="http://schemas.microsoft.com/office/drawing/2016/SVG/main" r:embed="rId33"/>
                </a:ext>
              </a:extLst>
            </a:blip>
            <a:srcRect/>
            <a:stretch/>
          </p:blipFill>
          <p:spPr>
            <a:xfrm>
              <a:off x="351632" y="4826000"/>
              <a:ext cx="381000" cy="381000"/>
            </a:xfrm>
            <a:prstGeom prst="rect">
              <a:avLst/>
            </a:prstGeom>
          </p:spPr>
        </p:pic>
      </p:grpSp>
      <p:sp>
        <p:nvSpPr>
          <p:cNvPr id="104" name="Rectangle 103" descr="Generic group dashed.">
            <a:extLst>
              <a:ext uri="{FF2B5EF4-FFF2-40B4-BE49-F238E27FC236}">
                <a16:creationId xmlns:a16="http://schemas.microsoft.com/office/drawing/2014/main" id="{A527077A-0B82-41F1-A3B2-D6090A51EEFE}"/>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
        <p:nvSpPr>
          <p:cNvPr id="105" name="Rectangle 104" descr="Generic group.">
            <a:extLst>
              <a:ext uri="{FF2B5EF4-FFF2-40B4-BE49-F238E27FC236}">
                <a16:creationId xmlns:a16="http://schemas.microsoft.com/office/drawing/2014/main" id="{75710FA2-948E-490A-B13F-EEB7A146FBD8}"/>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1781104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26</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3" name="Content Placeholder 10">
            <a:extLst>
              <a:ext uri="{FF2B5EF4-FFF2-40B4-BE49-F238E27FC236}">
                <a16:creationId xmlns:a16="http://schemas.microsoft.com/office/drawing/2014/main" id="{D6A1AED7-3748-A24A-93D9-0C3D01104DE8}"/>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t>Select a group with the category color where you find your service to start creating your custom group. </a:t>
            </a:r>
            <a:r>
              <a:rPr lang="en-US" altLang="en-US" sz="1800" b="1" dirty="0"/>
              <a:t>All groups are fully editable.</a:t>
            </a:r>
          </a:p>
        </p:txBody>
      </p:sp>
      <p:grpSp>
        <p:nvGrpSpPr>
          <p:cNvPr id="36" name="Group 35" descr="Galaxy group.">
            <a:extLst>
              <a:ext uri="{FF2B5EF4-FFF2-40B4-BE49-F238E27FC236}">
                <a16:creationId xmlns:a16="http://schemas.microsoft.com/office/drawing/2014/main" id="{D1592845-1EB9-4660-A6C2-A6B473109D4F}"/>
              </a:ext>
            </a:extLst>
          </p:cNvPr>
          <p:cNvGrpSpPr/>
          <p:nvPr/>
        </p:nvGrpSpPr>
        <p:grpSpPr>
          <a:xfrm>
            <a:off x="241301" y="1991999"/>
            <a:ext cx="1879600" cy="1637742"/>
            <a:chOff x="241301" y="1991999"/>
            <a:chExt cx="1879600" cy="1637742"/>
          </a:xfrm>
        </p:grpSpPr>
        <p:sp>
          <p:nvSpPr>
            <p:cNvPr id="45" name="TextBox 44">
              <a:extLst>
                <a:ext uri="{FF2B5EF4-FFF2-40B4-BE49-F238E27FC236}">
                  <a16:creationId xmlns:a16="http://schemas.microsoft.com/office/drawing/2014/main" id="{896802E0-8C91-4C4C-AE55-72BCA8DCE8D5}"/>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Serverless</a:t>
              </a:r>
            </a:p>
          </p:txBody>
        </p:sp>
        <p:sp>
          <p:nvSpPr>
            <p:cNvPr id="46" name="Rectangle 45">
              <a:extLst>
                <a:ext uri="{FF2B5EF4-FFF2-40B4-BE49-F238E27FC236}">
                  <a16:creationId xmlns:a16="http://schemas.microsoft.com/office/drawing/2014/main" id="{B06EE950-A146-43EF-8026-F342D8B43F45}"/>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47" name="Graphic 46" descr="Graphic icon.">
              <a:extLst>
                <a:ext uri="{FF2B5EF4-FFF2-40B4-BE49-F238E27FC236}">
                  <a16:creationId xmlns:a16="http://schemas.microsoft.com/office/drawing/2014/main" id="{D91574DE-03DE-4251-8D1B-D51252BEA36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48284" y="1991999"/>
              <a:ext cx="381000" cy="381000"/>
            </a:xfrm>
            <a:prstGeom prst="rect">
              <a:avLst/>
            </a:prstGeom>
          </p:spPr>
        </p:pic>
      </p:grpSp>
      <p:grpSp>
        <p:nvGrpSpPr>
          <p:cNvPr id="48" name="Group 47" descr="Mars group.">
            <a:extLst>
              <a:ext uri="{FF2B5EF4-FFF2-40B4-BE49-F238E27FC236}">
                <a16:creationId xmlns:a16="http://schemas.microsoft.com/office/drawing/2014/main" id="{709E8755-AB35-4B42-AB31-AB3EC5AFFEFF}"/>
              </a:ext>
            </a:extLst>
          </p:cNvPr>
          <p:cNvGrpSpPr/>
          <p:nvPr/>
        </p:nvGrpSpPr>
        <p:grpSpPr>
          <a:xfrm>
            <a:off x="2209502" y="1994762"/>
            <a:ext cx="1861653" cy="1316430"/>
            <a:chOff x="2209502" y="1994762"/>
            <a:chExt cx="1861653" cy="1316430"/>
          </a:xfrm>
        </p:grpSpPr>
        <p:sp>
          <p:nvSpPr>
            <p:cNvPr id="49" name="Rectangle 48">
              <a:extLst>
                <a:ext uri="{FF2B5EF4-FFF2-40B4-BE49-F238E27FC236}">
                  <a16:creationId xmlns:a16="http://schemas.microsoft.com/office/drawing/2014/main" id="{EB62D86D-127F-42F8-918D-957016B2F275}"/>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50" name="Graphic 49" descr="Graphic icon.">
              <a:extLst>
                <a:ext uri="{FF2B5EF4-FFF2-40B4-BE49-F238E27FC236}">
                  <a16:creationId xmlns:a16="http://schemas.microsoft.com/office/drawing/2014/main" id="{00E93525-C986-49BD-9327-DE400611AB3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98541" y="1994762"/>
              <a:ext cx="381000" cy="381000"/>
            </a:xfrm>
            <a:prstGeom prst="rect">
              <a:avLst/>
            </a:prstGeom>
          </p:spPr>
        </p:pic>
        <p:sp>
          <p:nvSpPr>
            <p:cNvPr id="51" name="TextBox 50">
              <a:extLst>
                <a:ext uri="{FF2B5EF4-FFF2-40B4-BE49-F238E27FC236}">
                  <a16:creationId xmlns:a16="http://schemas.microsoft.com/office/drawing/2014/main" id="{18A2002C-581E-4CD4-AE23-7F7D0369B451}"/>
                </a:ext>
              </a:extLst>
            </p:cNvPr>
            <p:cNvSpPr txBox="1"/>
            <p:nvPr/>
          </p:nvSpPr>
          <p:spPr>
            <a:xfrm>
              <a:off x="2209502" y="2921855"/>
              <a:ext cx="1861653" cy="389337"/>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Management &amp; Governance</a:t>
              </a:r>
            </a:p>
          </p:txBody>
        </p:sp>
      </p:grpSp>
      <p:grpSp>
        <p:nvGrpSpPr>
          <p:cNvPr id="15" name="Group 14" descr="Endor group.">
            <a:extLst>
              <a:ext uri="{FF2B5EF4-FFF2-40B4-BE49-F238E27FC236}">
                <a16:creationId xmlns:a16="http://schemas.microsoft.com/office/drawing/2014/main" id="{6E903F08-4247-4466-94D4-142EB63D21E7}"/>
              </a:ext>
            </a:extLst>
          </p:cNvPr>
          <p:cNvGrpSpPr/>
          <p:nvPr/>
        </p:nvGrpSpPr>
        <p:grpSpPr>
          <a:xfrm>
            <a:off x="4159756" y="1991999"/>
            <a:ext cx="1861653" cy="1483854"/>
            <a:chOff x="4159756" y="1991999"/>
            <a:chExt cx="1861653" cy="1483854"/>
          </a:xfrm>
        </p:grpSpPr>
        <p:sp>
          <p:nvSpPr>
            <p:cNvPr id="52" name="Rectangle 51">
              <a:extLst>
                <a:ext uri="{FF2B5EF4-FFF2-40B4-BE49-F238E27FC236}">
                  <a16:creationId xmlns:a16="http://schemas.microsoft.com/office/drawing/2014/main" id="{A5ECAF0F-9EF6-4F44-9832-1804DF7E3C38}"/>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3" name="Graphic 52" descr="Graphic icon.">
              <a:extLst>
                <a:ext uri="{FF2B5EF4-FFF2-40B4-BE49-F238E27FC236}">
                  <a16:creationId xmlns:a16="http://schemas.microsoft.com/office/drawing/2014/main" id="{2A6118A8-FD5B-44FA-A2F8-8F65033D6E3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48794" y="1991999"/>
              <a:ext cx="381000" cy="381000"/>
            </a:xfrm>
            <a:prstGeom prst="rect">
              <a:avLst/>
            </a:prstGeom>
          </p:spPr>
        </p:pic>
        <p:sp>
          <p:nvSpPr>
            <p:cNvPr id="54" name="TextBox 53">
              <a:extLst>
                <a:ext uri="{FF2B5EF4-FFF2-40B4-BE49-F238E27FC236}">
                  <a16:creationId xmlns:a16="http://schemas.microsoft.com/office/drawing/2014/main" id="{E0D799FC-ECF2-4BCB-AD20-0F050AD3CA6F}"/>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Storage</a:t>
              </a:r>
            </a:p>
          </p:txBody>
        </p:sp>
      </p:grpSp>
      <p:grpSp>
        <p:nvGrpSpPr>
          <p:cNvPr id="55" name="Group 54" descr="Orbit group.">
            <a:extLst>
              <a:ext uri="{FF2B5EF4-FFF2-40B4-BE49-F238E27FC236}">
                <a16:creationId xmlns:a16="http://schemas.microsoft.com/office/drawing/2014/main" id="{A0515DEF-3550-4592-80A9-860EBB3B594A}"/>
              </a:ext>
            </a:extLst>
          </p:cNvPr>
          <p:cNvGrpSpPr/>
          <p:nvPr/>
        </p:nvGrpSpPr>
        <p:grpSpPr>
          <a:xfrm>
            <a:off x="6110010" y="1991999"/>
            <a:ext cx="1861653" cy="1473082"/>
            <a:chOff x="6110010" y="1991999"/>
            <a:chExt cx="1861653" cy="1473082"/>
          </a:xfrm>
        </p:grpSpPr>
        <p:sp>
          <p:nvSpPr>
            <p:cNvPr id="56" name="Rectangle 55">
              <a:extLst>
                <a:ext uri="{FF2B5EF4-FFF2-40B4-BE49-F238E27FC236}">
                  <a16:creationId xmlns:a16="http://schemas.microsoft.com/office/drawing/2014/main" id="{FC78E3A4-2041-4D8B-953C-91E7F4B6B5D0}"/>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7" name="Graphic 56" descr="Graphic icon.">
              <a:extLst>
                <a:ext uri="{FF2B5EF4-FFF2-40B4-BE49-F238E27FC236}">
                  <a16:creationId xmlns:a16="http://schemas.microsoft.com/office/drawing/2014/main" id="{13EEB1CF-DE10-4CA9-829D-45F2EEB8A24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199049" y="1991999"/>
              <a:ext cx="381000" cy="381000"/>
            </a:xfrm>
            <a:prstGeom prst="rect">
              <a:avLst/>
            </a:prstGeom>
          </p:spPr>
        </p:pic>
        <p:sp>
          <p:nvSpPr>
            <p:cNvPr id="58" name="TextBox 57">
              <a:extLst>
                <a:ext uri="{FF2B5EF4-FFF2-40B4-BE49-F238E27FC236}">
                  <a16:creationId xmlns:a16="http://schemas.microsoft.com/office/drawing/2014/main" id="{0ACC888B-CD3B-43EA-9AD4-68894D94EEE1}"/>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Migration &amp; Modernization</a:t>
              </a:r>
            </a:p>
          </p:txBody>
        </p:sp>
      </p:grpSp>
      <p:grpSp>
        <p:nvGrpSpPr>
          <p:cNvPr id="20" name="Group 19" descr="Smile group.">
            <a:extLst>
              <a:ext uri="{FF2B5EF4-FFF2-40B4-BE49-F238E27FC236}">
                <a16:creationId xmlns:a16="http://schemas.microsoft.com/office/drawing/2014/main" id="{6CA59BEE-0506-4080-92ED-87598FB68363}"/>
              </a:ext>
            </a:extLst>
          </p:cNvPr>
          <p:cNvGrpSpPr/>
          <p:nvPr/>
        </p:nvGrpSpPr>
        <p:grpSpPr>
          <a:xfrm>
            <a:off x="241301" y="3788621"/>
            <a:ext cx="1879600" cy="1812238"/>
            <a:chOff x="241301" y="3788621"/>
            <a:chExt cx="1879600" cy="1812238"/>
          </a:xfrm>
        </p:grpSpPr>
        <p:sp>
          <p:nvSpPr>
            <p:cNvPr id="59" name="Rectangle 58">
              <a:extLst>
                <a:ext uri="{FF2B5EF4-FFF2-40B4-BE49-F238E27FC236}">
                  <a16:creationId xmlns:a16="http://schemas.microsoft.com/office/drawing/2014/main" id="{C9AA1048-CF2C-46E7-882C-FF264E8E2FDF}"/>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0" name="Graphic 59" descr="Graphic icon.">
              <a:extLst>
                <a:ext uri="{FF2B5EF4-FFF2-40B4-BE49-F238E27FC236}">
                  <a16:creationId xmlns:a16="http://schemas.microsoft.com/office/drawing/2014/main" id="{51A959D2-E651-4944-AFC6-2AA3FB55538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48284" y="3788621"/>
              <a:ext cx="381000" cy="381000"/>
            </a:xfrm>
            <a:prstGeom prst="rect">
              <a:avLst/>
            </a:prstGeom>
          </p:spPr>
        </p:pic>
        <p:sp>
          <p:nvSpPr>
            <p:cNvPr id="61" name="TextBox 60">
              <a:extLst>
                <a:ext uri="{FF2B5EF4-FFF2-40B4-BE49-F238E27FC236}">
                  <a16:creationId xmlns:a16="http://schemas.microsoft.com/office/drawing/2014/main" id="{BB204BA4-E6C7-4DA8-B815-FF8648F8968E}"/>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Quantum Technologies</a:t>
              </a:r>
            </a:p>
          </p:txBody>
        </p:sp>
      </p:grpSp>
      <p:grpSp>
        <p:nvGrpSpPr>
          <p:cNvPr id="62" name="Group 61" descr="Cosmos group">
            <a:extLst>
              <a:ext uri="{FF2B5EF4-FFF2-40B4-BE49-F238E27FC236}">
                <a16:creationId xmlns:a16="http://schemas.microsoft.com/office/drawing/2014/main" id="{CE009C38-C1F7-439D-AC00-F55AE8978066}"/>
              </a:ext>
            </a:extLst>
          </p:cNvPr>
          <p:cNvGrpSpPr/>
          <p:nvPr/>
        </p:nvGrpSpPr>
        <p:grpSpPr>
          <a:xfrm>
            <a:off x="2209502" y="3791479"/>
            <a:ext cx="1861653" cy="1644720"/>
            <a:chOff x="2209502" y="3791479"/>
            <a:chExt cx="1861653" cy="1644720"/>
          </a:xfrm>
        </p:grpSpPr>
        <p:sp>
          <p:nvSpPr>
            <p:cNvPr id="63" name="Rectangle 62">
              <a:extLst>
                <a:ext uri="{FF2B5EF4-FFF2-40B4-BE49-F238E27FC236}">
                  <a16:creationId xmlns:a16="http://schemas.microsoft.com/office/drawing/2014/main" id="{08FA695D-70A0-4F41-8C21-E437C7B3DF77}"/>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4" name="Graphic 63" descr="Graphic icon.">
              <a:extLst>
                <a:ext uri="{FF2B5EF4-FFF2-40B4-BE49-F238E27FC236}">
                  <a16:creationId xmlns:a16="http://schemas.microsoft.com/office/drawing/2014/main" id="{DA91B879-1EA9-4070-9829-D532FB7C5879}"/>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2298540" y="3791479"/>
              <a:ext cx="381000" cy="381000"/>
            </a:xfrm>
            <a:prstGeom prst="rect">
              <a:avLst/>
            </a:prstGeom>
          </p:spPr>
        </p:pic>
        <p:sp>
          <p:nvSpPr>
            <p:cNvPr id="65" name="TextBox 64">
              <a:extLst>
                <a:ext uri="{FF2B5EF4-FFF2-40B4-BE49-F238E27FC236}">
                  <a16:creationId xmlns:a16="http://schemas.microsoft.com/office/drawing/2014/main" id="{B9648B5B-2A87-46D9-972E-4AFD961964CF}"/>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Contact Center</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Security, Identity &amp; Compliance</a:t>
              </a:r>
            </a:p>
          </p:txBody>
        </p:sp>
      </p:grpSp>
      <p:grpSp>
        <p:nvGrpSpPr>
          <p:cNvPr id="25" name="Group 24" descr="Nebula group.">
            <a:extLst>
              <a:ext uri="{FF2B5EF4-FFF2-40B4-BE49-F238E27FC236}">
                <a16:creationId xmlns:a16="http://schemas.microsoft.com/office/drawing/2014/main" id="{E5BF44BE-0BC6-40AC-AE5E-4F65CC36B7A5}"/>
              </a:ext>
            </a:extLst>
          </p:cNvPr>
          <p:cNvGrpSpPr/>
          <p:nvPr/>
        </p:nvGrpSpPr>
        <p:grpSpPr>
          <a:xfrm>
            <a:off x="4159756" y="3788621"/>
            <a:ext cx="1861653" cy="1658350"/>
            <a:chOff x="4159756" y="3788621"/>
            <a:chExt cx="1861653" cy="1658350"/>
          </a:xfrm>
        </p:grpSpPr>
        <p:sp>
          <p:nvSpPr>
            <p:cNvPr id="66" name="Rectangle 65">
              <a:extLst>
                <a:ext uri="{FF2B5EF4-FFF2-40B4-BE49-F238E27FC236}">
                  <a16:creationId xmlns:a16="http://schemas.microsoft.com/office/drawing/2014/main" id="{1280F225-7ABC-4D81-A499-CEC532517262}"/>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7" name="Graphic 66" descr="Graphic icon.">
              <a:extLst>
                <a:ext uri="{FF2B5EF4-FFF2-40B4-BE49-F238E27FC236}">
                  <a16:creationId xmlns:a16="http://schemas.microsoft.com/office/drawing/2014/main" id="{465848B7-924B-438A-B7C7-8A65A8E94B0D}"/>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4248794" y="3788621"/>
              <a:ext cx="381000" cy="381000"/>
            </a:xfrm>
            <a:prstGeom prst="rect">
              <a:avLst/>
            </a:prstGeom>
          </p:spPr>
        </p:pic>
        <p:sp>
          <p:nvSpPr>
            <p:cNvPr id="68" name="TextBox 67">
              <a:extLst>
                <a:ext uri="{FF2B5EF4-FFF2-40B4-BE49-F238E27FC236}">
                  <a16:creationId xmlns:a16="http://schemas.microsoft.com/office/drawing/2014/main" id="{8AB2933F-F72A-4DCC-9229-54C3BD28C30E}"/>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Database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Satellite</a:t>
              </a:r>
            </a:p>
          </p:txBody>
        </p:sp>
      </p:grpSp>
      <p:grpSp>
        <p:nvGrpSpPr>
          <p:cNvPr id="24" name="Group 23" descr="Instructions">
            <a:extLst>
              <a:ext uri="{FF2B5EF4-FFF2-40B4-BE49-F238E27FC236}">
                <a16:creationId xmlns:a16="http://schemas.microsoft.com/office/drawing/2014/main" id="{37734205-734A-4438-B770-3BD0162D9B51}"/>
              </a:ext>
            </a:extLst>
          </p:cNvPr>
          <p:cNvGrpSpPr/>
          <p:nvPr/>
        </p:nvGrpSpPr>
        <p:grpSpPr>
          <a:xfrm>
            <a:off x="8149302" y="1953055"/>
            <a:ext cx="3703384" cy="4010423"/>
            <a:chOff x="8149302" y="1953055"/>
            <a:chExt cx="3703384" cy="4010423"/>
          </a:xfrm>
        </p:grpSpPr>
        <p:sp>
          <p:nvSpPr>
            <p:cNvPr id="22" name="Content Placeholder 4">
              <a:extLst>
                <a:ext uri="{FF2B5EF4-FFF2-40B4-BE49-F238E27FC236}">
                  <a16:creationId xmlns:a16="http://schemas.microsoft.com/office/drawing/2014/main" id="{34B25B2F-6447-0CC5-55AF-66404090E94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t>Download the asset package.</a:t>
              </a:r>
              <a:br>
                <a:rPr lang="en-US" altLang="en-US" sz="1100" dirty="0"/>
              </a:br>
              <a:r>
                <a:rPr lang="en-US" altLang="en-US" sz="1100" dirty="0"/>
                <a:t>Go to the </a:t>
              </a:r>
              <a:r>
                <a:rPr lang="en-US" altLang="en-US" sz="1100" dirty="0">
                  <a:hlinkClick r:id="rId16"/>
                </a:rPr>
                <a:t>AWS Architecture Icons</a:t>
              </a:r>
              <a:r>
                <a:rPr lang="en-US" altLang="en-US" sz="1100" dirty="0"/>
                <a:t> 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t>Begin customizing. </a:t>
              </a:r>
              <a:br>
                <a:rPr lang="en-US" altLang="en-US" sz="1100" b="1" dirty="0"/>
              </a:br>
              <a:r>
                <a:rPr lang="en-US" altLang="en-US" sz="1100" dirty="0"/>
                <a:t>In your chosen group, select the square icon and choose </a:t>
              </a:r>
              <a:r>
                <a:rPr lang="en-US" altLang="en-US" sz="1100" b="1" dirty="0"/>
                <a:t>Change Graphic &gt; From a File.</a:t>
              </a:r>
              <a:br>
                <a:rPr lang="en-US" altLang="en-US" sz="1100" b="1" dirty="0"/>
              </a:br>
              <a:br>
                <a:rPr lang="en-US" altLang="en-US" sz="1100" b="1" dirty="0"/>
              </a:br>
              <a:br>
                <a:rPr lang="en-US" altLang="en-US" sz="1100" b="1" dirty="0"/>
              </a:br>
              <a:br>
                <a:rPr lang="en-US" altLang="en-US" sz="1100" b="1" dirty="0"/>
              </a:br>
              <a:br>
                <a:rPr lang="en-US" altLang="en-US" sz="1100" b="1" dirty="0"/>
              </a:br>
              <a:endParaRPr lang="en-US" altLang="en-US" sz="1100" b="1" dirty="0"/>
            </a:p>
            <a:p>
              <a:pPr marL="182880" indent="-182880" eaLnBrk="1" hangingPunct="1">
                <a:lnSpc>
                  <a:spcPct val="100000"/>
                </a:lnSpc>
                <a:buFont typeface="Calibri Light" panose="020F0302020204030204" pitchFamily="34" charset="0"/>
                <a:buAutoNum type="arabicPeriod"/>
              </a:pPr>
              <a:r>
                <a:rPr lang="en-US" altLang="en-US" sz="1100" b="1" dirty="0"/>
                <a:t>Find the service icon.</a:t>
              </a:r>
              <a:br>
                <a:rPr lang="en-US" altLang="en-US" sz="1100" dirty="0"/>
              </a:br>
              <a:r>
                <a:rPr lang="en-US" altLang="en-US" sz="1100" dirty="0">
                  <a:solidFill>
                    <a:schemeClr val="tx1"/>
                  </a:solidFill>
                </a:rPr>
                <a:t>Navigate to the </a:t>
              </a:r>
              <a:r>
                <a:rPr lang="en-US" altLang="en-US" sz="1100" b="1" dirty="0">
                  <a:solidFill>
                    <a:schemeClr val="tx1"/>
                  </a:solidFill>
                </a:rPr>
                <a:t>Architecture-Service-Icons</a:t>
              </a:r>
              <a:r>
                <a:rPr lang="en-US" altLang="en-US" sz="1100" dirty="0">
                  <a:solidFill>
                    <a:schemeClr val="tx1"/>
                  </a:solidFill>
                </a:rPr>
                <a:t> </a:t>
              </a:r>
              <a:br>
                <a:rPr lang="en-US" altLang="en-US" sz="1100" dirty="0">
                  <a:solidFill>
                    <a:schemeClr val="tx1"/>
                  </a:solidFill>
                </a:rPr>
              </a:br>
              <a:r>
                <a:rPr lang="en-US" altLang="en-US" sz="1100" dirty="0">
                  <a:solidFill>
                    <a:schemeClr val="tx1"/>
                  </a:solidFill>
                </a:rPr>
                <a:t>folder in the asset package. Then find the appropriate </a:t>
              </a:r>
              <a:r>
                <a:rPr lang="en-US" altLang="en-US" sz="1100" b="1" dirty="0">
                  <a:solidFill>
                    <a:schemeClr val="tx1"/>
                  </a:solidFill>
                </a:rPr>
                <a:t>category</a:t>
              </a:r>
              <a:r>
                <a:rPr lang="en-US" altLang="en-US" sz="1100" dirty="0">
                  <a:solidFill>
                    <a:schemeClr val="tx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t>Insert the service icon.</a:t>
              </a:r>
              <a:br>
                <a:rPr lang="en-US" altLang="en-US" sz="1100" dirty="0"/>
              </a:br>
              <a:r>
                <a:rPr lang="en-US" altLang="en-US" sz="1100" dirty="0"/>
                <a:t>In the </a:t>
              </a:r>
              <a:r>
                <a:rPr lang="en-US" altLang="en-US" sz="1100" b="1" dirty="0"/>
                <a:t>Arch_32</a:t>
              </a:r>
              <a:r>
                <a:rPr lang="en-US" altLang="en-US" sz="1100" dirty="0"/>
                <a:t> folder, select the architecture service icon </a:t>
              </a:r>
              <a:r>
                <a:rPr lang="en-US" altLang="en-US" sz="1100" b="1" dirty="0"/>
                <a:t>SVG</a:t>
              </a:r>
              <a:r>
                <a:rPr lang="en-US" altLang="en-US" sz="1100" dirty="0"/>
                <a:t> file, then click </a:t>
              </a:r>
              <a:r>
                <a:rPr lang="en-US" altLang="en-US" sz="1100" b="1" dirty="0"/>
                <a:t>Insert</a:t>
              </a:r>
              <a:r>
                <a:rPr lang="en-US" altLang="en-US" sz="1100" dirty="0"/>
                <a:t>. </a:t>
              </a:r>
              <a:r>
                <a:rPr lang="en-US" altLang="en-US" sz="1100" b="1" dirty="0"/>
                <a:t>Do not</a:t>
              </a:r>
              <a:r>
                <a:rPr lang="en-US" altLang="en-US" sz="1100" dirty="0"/>
                <a:t> choose a PNG file, image quality will be degraded.</a:t>
              </a:r>
            </a:p>
          </p:txBody>
        </p:sp>
        <p:grpSp>
          <p:nvGrpSpPr>
            <p:cNvPr id="23" name="justGraphic">
              <a:extLst>
                <a:ext uri="{FF2B5EF4-FFF2-40B4-BE49-F238E27FC236}">
                  <a16:creationId xmlns:a16="http://schemas.microsoft.com/office/drawing/2014/main" id="{33952946-417A-45C5-8071-8AE0486E8174}"/>
                </a:ext>
                <a:ext uri="{C183D7F6-B498-43B3-948B-1728B52AA6E4}">
                  <adec:decorative xmlns:adec="http://schemas.microsoft.com/office/drawing/2017/decorative" val="1"/>
                </a:ext>
              </a:extLst>
            </p:cNvPr>
            <p:cNvGrpSpPr/>
            <p:nvPr/>
          </p:nvGrpSpPr>
          <p:grpSpPr>
            <a:xfrm>
              <a:off x="8372867" y="3204381"/>
              <a:ext cx="3261988" cy="821422"/>
              <a:chOff x="8372867" y="3204381"/>
              <a:chExt cx="3261988" cy="821422"/>
            </a:xfrm>
          </p:grpSpPr>
          <p:pic>
            <p:nvPicPr>
              <p:cNvPr id="8" name="Picture 7">
                <a:extLst>
                  <a:ext uri="{FF2B5EF4-FFF2-40B4-BE49-F238E27FC236}">
                    <a16:creationId xmlns:a16="http://schemas.microsoft.com/office/drawing/2014/main" id="{A0FEF3C8-F33E-78AC-9312-7EDCE37A4A61}"/>
                  </a:ext>
                </a:extLst>
              </p:cNvPr>
              <p:cNvPicPr>
                <a:picLocks noChangeAspect="1"/>
              </p:cNvPicPr>
              <p:nvPr/>
            </p:nvPicPr>
            <p:blipFill>
              <a:blip r:embed="rId17"/>
              <a:stretch>
                <a:fillRect/>
              </a:stretch>
            </p:blipFill>
            <p:spPr>
              <a:xfrm>
                <a:off x="8372867" y="3227177"/>
                <a:ext cx="1392236" cy="737821"/>
              </a:xfrm>
              <a:prstGeom prst="rect">
                <a:avLst/>
              </a:prstGeom>
            </p:spPr>
          </p:pic>
          <p:pic>
            <p:nvPicPr>
              <p:cNvPr id="9" name="Picture 8">
                <a:extLst>
                  <a:ext uri="{FF2B5EF4-FFF2-40B4-BE49-F238E27FC236}">
                    <a16:creationId xmlns:a16="http://schemas.microsoft.com/office/drawing/2014/main" id="{EB2BD98B-8D25-B753-D62B-1F1A55D1C162}"/>
                  </a:ext>
                </a:extLst>
              </p:cNvPr>
              <p:cNvPicPr>
                <a:picLocks noChangeAspect="1"/>
              </p:cNvPicPr>
              <p:nvPr/>
            </p:nvPicPr>
            <p:blipFill>
              <a:blip r:embed="rId18"/>
              <a:stretch>
                <a:fillRect/>
              </a:stretch>
            </p:blipFill>
            <p:spPr>
              <a:xfrm>
                <a:off x="9012170" y="3204381"/>
                <a:ext cx="2622685" cy="821422"/>
              </a:xfrm>
              <a:prstGeom prst="rect">
                <a:avLst/>
              </a:prstGeom>
            </p:spPr>
          </p:pic>
        </p:grpSp>
      </p:grpSp>
    </p:spTree>
    <p:extLst>
      <p:ext uri="{BB962C8B-B14F-4D97-AF65-F5344CB8AC3E}">
        <p14:creationId xmlns:p14="http://schemas.microsoft.com/office/powerpoint/2010/main" val="770933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27</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364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C67D640-9424-22BA-0666-BF6BCF6D4A5F}"/>
              </a:ext>
            </a:extLst>
          </p:cNvPr>
          <p:cNvSpPr>
            <a:spLocks noGrp="1"/>
          </p:cNvSpPr>
          <p:nvPr>
            <p:ph type="sldNum" sz="quarter" idx="11"/>
          </p:nvPr>
        </p:nvSpPr>
        <p:spPr/>
        <p:txBody>
          <a:bodyPr/>
          <a:lstStyle/>
          <a:p>
            <a:fld id="{EB4B8DE2-A4E8-46E4-8BBF-D75455EFF32C}" type="slidenum">
              <a:rPr lang="en-US" smtClean="0"/>
              <a:pPr/>
              <a:t>28</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684760"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69" name="Graphic 68" descr="Client resource icon for the General Icons category.">
            <a:extLst>
              <a:ext uri="{FF2B5EF4-FFF2-40B4-BE49-F238E27FC236}">
                <a16:creationId xmlns:a16="http://schemas.microsoft.com/office/drawing/2014/main" id="{B409BAE7-B594-48DE-A515-288D23E675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5705" y="2837644"/>
            <a:ext cx="457200" cy="457200"/>
          </a:xfrm>
          <a:prstGeom prst="rect">
            <a:avLst/>
          </a:prstGeom>
        </p:spPr>
      </p:pic>
      <p:sp>
        <p:nvSpPr>
          <p:cNvPr id="68" name="TextBox 25">
            <a:extLst>
              <a:ext uri="{FF2B5EF4-FFF2-40B4-BE49-F238E27FC236}">
                <a16:creationId xmlns:a16="http://schemas.microsoft.com/office/drawing/2014/main" id="{0BA1D6A3-006B-412E-B5D6-B26E826FA4A6}"/>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Client</a:t>
            </a:r>
          </a:p>
        </p:txBody>
      </p:sp>
      <p:pic>
        <p:nvPicPr>
          <p:cNvPr id="74" name="Graphic 73" descr="Mobile client resource icon for the General Icons category.">
            <a:extLst>
              <a:ext uri="{FF2B5EF4-FFF2-40B4-BE49-F238E27FC236}">
                <a16:creationId xmlns:a16="http://schemas.microsoft.com/office/drawing/2014/main" id="{6F7D8291-0A7E-4E11-9200-80AD96F028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99048" y="2837644"/>
            <a:ext cx="457200" cy="457200"/>
          </a:xfrm>
          <a:prstGeom prst="rect">
            <a:avLst/>
          </a:prstGeom>
        </p:spPr>
      </p:pic>
      <p:sp>
        <p:nvSpPr>
          <p:cNvPr id="72" name="TextBox 32">
            <a:extLst>
              <a:ext uri="{FF2B5EF4-FFF2-40B4-BE49-F238E27FC236}">
                <a16:creationId xmlns:a16="http://schemas.microsoft.com/office/drawing/2014/main" id="{E7A8276D-D2BF-4EF2-A18A-AF1B701286F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Mobile client</a:t>
            </a:r>
          </a:p>
        </p:txBody>
      </p:sp>
      <p:pic>
        <p:nvPicPr>
          <p:cNvPr id="76" name="Graphic 75" descr="Disk resource icon for the General Icons category.">
            <a:extLst>
              <a:ext uri="{FF2B5EF4-FFF2-40B4-BE49-F238E27FC236}">
                <a16:creationId xmlns:a16="http://schemas.microsoft.com/office/drawing/2014/main" id="{2E77DB20-F1BE-4B4B-B748-5773A53EDF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24831" y="2837644"/>
            <a:ext cx="457200" cy="457200"/>
          </a:xfrm>
          <a:prstGeom prst="rect">
            <a:avLst/>
          </a:prstGeom>
        </p:spPr>
      </p:pic>
      <p:sp>
        <p:nvSpPr>
          <p:cNvPr id="75" name="TextBox 26">
            <a:extLst>
              <a:ext uri="{FF2B5EF4-FFF2-40B4-BE49-F238E27FC236}">
                <a16:creationId xmlns:a16="http://schemas.microsoft.com/office/drawing/2014/main" id="{CF86ECB6-B475-4955-929B-F4AD41583ABD}"/>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Disk</a:t>
            </a:r>
          </a:p>
        </p:txBody>
      </p:sp>
      <p:pic>
        <p:nvPicPr>
          <p:cNvPr id="78" name="Graphic 77" descr="Server resource icon for the General Icons category.">
            <a:extLst>
              <a:ext uri="{FF2B5EF4-FFF2-40B4-BE49-F238E27FC236}">
                <a16:creationId xmlns:a16="http://schemas.microsoft.com/office/drawing/2014/main" id="{B648EB9D-E261-4908-BF89-B6CB0237932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50615" y="2837644"/>
            <a:ext cx="457200" cy="457200"/>
          </a:xfrm>
          <a:prstGeom prst="rect">
            <a:avLst/>
          </a:prstGeom>
        </p:spPr>
      </p:pic>
      <p:sp>
        <p:nvSpPr>
          <p:cNvPr id="77" name="TextBox 38">
            <a:extLst>
              <a:ext uri="{FF2B5EF4-FFF2-40B4-BE49-F238E27FC236}">
                <a16:creationId xmlns:a16="http://schemas.microsoft.com/office/drawing/2014/main" id="{8231B477-B481-46E4-9256-5325D5B798C9}"/>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a:t>
            </a:r>
          </a:p>
        </p:txBody>
      </p:sp>
      <p:pic>
        <p:nvPicPr>
          <p:cNvPr id="79" name="Graphic 10" descr="Servers resource icon for the General Icons category.">
            <a:extLst>
              <a:ext uri="{FF2B5EF4-FFF2-40B4-BE49-F238E27FC236}">
                <a16:creationId xmlns:a16="http://schemas.microsoft.com/office/drawing/2014/main" id="{D568292B-B4DF-4B65-8EF5-FA1F291A1C52}"/>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27">
            <a:extLst>
              <a:ext uri="{FF2B5EF4-FFF2-40B4-BE49-F238E27FC236}">
                <a16:creationId xmlns:a16="http://schemas.microsoft.com/office/drawing/2014/main" id="{CB9AAA9D-817F-4649-9B61-4914739412E2}"/>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Servers</a:t>
            </a:r>
          </a:p>
        </p:txBody>
      </p:sp>
      <p:pic>
        <p:nvPicPr>
          <p:cNvPr id="82" name="Graphic 81" descr="Tape storage resource icon for the General Icons category.">
            <a:extLst>
              <a:ext uri="{FF2B5EF4-FFF2-40B4-BE49-F238E27FC236}">
                <a16:creationId xmlns:a16="http://schemas.microsoft.com/office/drawing/2014/main" id="{20B3A50B-89D2-4E2A-82A6-99DBEA9769B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702183" y="2837644"/>
            <a:ext cx="457200" cy="457200"/>
          </a:xfrm>
          <a:prstGeom prst="rect">
            <a:avLst/>
          </a:prstGeom>
        </p:spPr>
      </p:pic>
      <p:sp>
        <p:nvSpPr>
          <p:cNvPr id="81" name="TextBox 37">
            <a:extLst>
              <a:ext uri="{FF2B5EF4-FFF2-40B4-BE49-F238E27FC236}">
                <a16:creationId xmlns:a16="http://schemas.microsoft.com/office/drawing/2014/main" id="{BDAC882B-1028-4BC1-849B-A721DF1DD187}"/>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Tape storage</a:t>
            </a:r>
          </a:p>
        </p:txBody>
      </p:sp>
      <p:pic>
        <p:nvPicPr>
          <p:cNvPr id="84" name="Graphic 83" descr="Database resource icon for the General Icons category.">
            <a:extLst>
              <a:ext uri="{FF2B5EF4-FFF2-40B4-BE49-F238E27FC236}">
                <a16:creationId xmlns:a16="http://schemas.microsoft.com/office/drawing/2014/main" id="{A4EA38C2-1C7B-44FA-9C5B-CCA93A5ADD4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27967" y="2837644"/>
            <a:ext cx="457200" cy="457200"/>
          </a:xfrm>
          <a:prstGeom prst="rect">
            <a:avLst/>
          </a:prstGeom>
        </p:spPr>
      </p:pic>
      <p:sp>
        <p:nvSpPr>
          <p:cNvPr id="83" name="TextBox 28">
            <a:extLst>
              <a:ext uri="{FF2B5EF4-FFF2-40B4-BE49-F238E27FC236}">
                <a16:creationId xmlns:a16="http://schemas.microsoft.com/office/drawing/2014/main" id="{C09AEDFB-0995-48F6-9EB6-75210B1CFA01}"/>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Database</a:t>
            </a:r>
          </a:p>
        </p:txBody>
      </p:sp>
      <p:pic>
        <p:nvPicPr>
          <p:cNvPr id="85" name="Graphic 11" descr="Cold storage resource icon for the General Icons category.">
            <a:extLst>
              <a:ext uri="{FF2B5EF4-FFF2-40B4-BE49-F238E27FC236}">
                <a16:creationId xmlns:a16="http://schemas.microsoft.com/office/drawing/2014/main" id="{D5FC4C90-8338-4ABF-8117-239C305D6C83}"/>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28">
            <a:extLst>
              <a:ext uri="{FF2B5EF4-FFF2-40B4-BE49-F238E27FC236}">
                <a16:creationId xmlns:a16="http://schemas.microsoft.com/office/drawing/2014/main" id="{B7CFED22-5E85-480B-A625-27201A24CF11}"/>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Cold storage</a:t>
            </a:r>
          </a:p>
        </p:txBody>
      </p:sp>
      <p:pic>
        <p:nvPicPr>
          <p:cNvPr id="87" name="Graphic 16" descr="Data stream resource icon for the General Icons category.">
            <a:extLst>
              <a:ext uri="{FF2B5EF4-FFF2-40B4-BE49-F238E27FC236}">
                <a16:creationId xmlns:a16="http://schemas.microsoft.com/office/drawing/2014/main" id="{2257EBBC-16D5-4D7F-AF35-C46F704EE288}"/>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3">
            <a:extLst>
              <a:ext uri="{FF2B5EF4-FFF2-40B4-BE49-F238E27FC236}">
                <a16:creationId xmlns:a16="http://schemas.microsoft.com/office/drawing/2014/main" id="{2360A6B6-F9A2-4062-98F6-3E8A90615EC4}"/>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stream</a:t>
            </a:r>
          </a:p>
        </p:txBody>
      </p:sp>
      <p:pic>
        <p:nvPicPr>
          <p:cNvPr id="92" name="Graphic 91" descr="Internet resource icon for the General Icons category.">
            <a:extLst>
              <a:ext uri="{FF2B5EF4-FFF2-40B4-BE49-F238E27FC236}">
                <a16:creationId xmlns:a16="http://schemas.microsoft.com/office/drawing/2014/main" id="{0EEE1E7F-10A5-44F1-8084-ABE8C48FFBB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575705" y="3923495"/>
            <a:ext cx="457200" cy="457200"/>
          </a:xfrm>
          <a:prstGeom prst="rect">
            <a:avLst/>
          </a:prstGeom>
        </p:spPr>
      </p:pic>
      <p:sp>
        <p:nvSpPr>
          <p:cNvPr id="91" name="TextBox 29">
            <a:extLst>
              <a:ext uri="{FF2B5EF4-FFF2-40B4-BE49-F238E27FC236}">
                <a16:creationId xmlns:a16="http://schemas.microsoft.com/office/drawing/2014/main" id="{39619346-3854-4095-907E-2F3C8D53CA42}"/>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a:t>
            </a:r>
          </a:p>
        </p:txBody>
      </p:sp>
      <p:pic>
        <p:nvPicPr>
          <p:cNvPr id="94" name="Graphic 93" descr="Internet alt1 resource icon for the General Icons category.">
            <a:extLst>
              <a:ext uri="{FF2B5EF4-FFF2-40B4-BE49-F238E27FC236}">
                <a16:creationId xmlns:a16="http://schemas.microsoft.com/office/drawing/2014/main" id="{87FDD888-B1F7-4F70-9C84-A715FEF03856}"/>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3603833" y="3923495"/>
            <a:ext cx="457200" cy="457200"/>
          </a:xfrm>
          <a:prstGeom prst="rect">
            <a:avLst/>
          </a:prstGeom>
        </p:spPr>
      </p:pic>
      <p:sp>
        <p:nvSpPr>
          <p:cNvPr id="93" name="TextBox 30">
            <a:extLst>
              <a:ext uri="{FF2B5EF4-FFF2-40B4-BE49-F238E27FC236}">
                <a16:creationId xmlns:a16="http://schemas.microsoft.com/office/drawing/2014/main" id="{7018C802-208B-4597-BF79-B3C0A05B30FC}"/>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alt1</a:t>
            </a:r>
          </a:p>
        </p:txBody>
      </p:sp>
      <p:pic>
        <p:nvPicPr>
          <p:cNvPr id="96" name="Graphic 95" descr="Internet alt2 resource icon for the General Icons category.">
            <a:extLst>
              <a:ext uri="{FF2B5EF4-FFF2-40B4-BE49-F238E27FC236}">
                <a16:creationId xmlns:a16="http://schemas.microsoft.com/office/drawing/2014/main" id="{7FA84434-9519-4635-928B-22C294AEEBB9}"/>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628933" y="3923495"/>
            <a:ext cx="457200" cy="457200"/>
          </a:xfrm>
          <a:prstGeom prst="rect">
            <a:avLst/>
          </a:prstGeom>
        </p:spPr>
      </p:pic>
      <p:sp>
        <p:nvSpPr>
          <p:cNvPr id="95" name="TextBox 31">
            <a:extLst>
              <a:ext uri="{FF2B5EF4-FFF2-40B4-BE49-F238E27FC236}">
                <a16:creationId xmlns:a16="http://schemas.microsoft.com/office/drawing/2014/main" id="{8A7DB7A9-398A-4745-BF2D-6AF8D157B673}"/>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alt2</a:t>
            </a:r>
          </a:p>
        </p:txBody>
      </p:sp>
      <p:pic>
        <p:nvPicPr>
          <p:cNvPr id="97" name="Graphic 21" descr="Globe resource icon for the General Icons category.">
            <a:extLst>
              <a:ext uri="{FF2B5EF4-FFF2-40B4-BE49-F238E27FC236}">
                <a16:creationId xmlns:a16="http://schemas.microsoft.com/office/drawing/2014/main" id="{B4A1D97D-F39E-4D81-9FA5-6C575022FAE7}"/>
              </a:ext>
            </a:extLst>
          </p:cNvPr>
          <p:cNvPicPr>
            <a:picLocks noChangeAspect="1" noChangeArrowheads="1"/>
          </p:cNvPicPr>
          <p:nvPr/>
        </p:nvPicPr>
        <p:blipFill>
          <a:blip r:embed="rId27">
            <a:extLst>
              <a:ext uri="{96DAC541-7B7A-43D3-8B79-37D633B846F1}">
                <asvg:svgBlip xmlns:asvg="http://schemas.microsoft.com/office/drawing/2016/SVG/main" r:embed="rId28"/>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TextBox 38">
            <a:extLst>
              <a:ext uri="{FF2B5EF4-FFF2-40B4-BE49-F238E27FC236}">
                <a16:creationId xmlns:a16="http://schemas.microsoft.com/office/drawing/2014/main" id="{620F5DB7-4915-482E-BEFC-254595EA186A}"/>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Globe</a:t>
            </a:r>
          </a:p>
        </p:txBody>
      </p:sp>
      <p:pic>
        <p:nvPicPr>
          <p:cNvPr id="100" name="Graphic 99" descr="Office building resource icon for the General Icons category.">
            <a:extLst>
              <a:ext uri="{FF2B5EF4-FFF2-40B4-BE49-F238E27FC236}">
                <a16:creationId xmlns:a16="http://schemas.microsoft.com/office/drawing/2014/main" id="{3CE82079-885D-4443-9842-E1B98F7A3F90}"/>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679133" y="3923495"/>
            <a:ext cx="457200" cy="457200"/>
          </a:xfrm>
          <a:prstGeom prst="rect">
            <a:avLst/>
          </a:prstGeom>
        </p:spPr>
      </p:pic>
      <p:sp>
        <p:nvSpPr>
          <p:cNvPr id="99" name="TextBox 34">
            <a:extLst>
              <a:ext uri="{FF2B5EF4-FFF2-40B4-BE49-F238E27FC236}">
                <a16:creationId xmlns:a16="http://schemas.microsoft.com/office/drawing/2014/main" id="{8AE0C44A-9085-4042-986A-B4D1800ACCA0}"/>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Office building</a:t>
            </a:r>
          </a:p>
        </p:txBody>
      </p:sp>
      <p:pic>
        <p:nvPicPr>
          <p:cNvPr id="102" name="Graphic 6" descr="Firewall resource icon for the General Icons category.">
            <a:extLst>
              <a:ext uri="{FF2B5EF4-FFF2-40B4-BE49-F238E27FC236}">
                <a16:creationId xmlns:a16="http://schemas.microsoft.com/office/drawing/2014/main" id="{F8DD7596-4D3D-4F49-AFD4-854DA1F1407E}"/>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Box 45">
            <a:extLst>
              <a:ext uri="{FF2B5EF4-FFF2-40B4-BE49-F238E27FC236}">
                <a16:creationId xmlns:a16="http://schemas.microsoft.com/office/drawing/2014/main" id="{97780E52-561B-4953-B915-4345FD7407E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Firewall</a:t>
            </a:r>
          </a:p>
        </p:txBody>
      </p:sp>
      <p:pic>
        <p:nvPicPr>
          <p:cNvPr id="104" name="Graphic 103" descr="SAML token resource icon for the General Icons category.">
            <a:extLst>
              <a:ext uri="{FF2B5EF4-FFF2-40B4-BE49-F238E27FC236}">
                <a16:creationId xmlns:a16="http://schemas.microsoft.com/office/drawing/2014/main" id="{77CB0118-B224-49B5-9CA3-1EBA4555877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729333" y="3923495"/>
            <a:ext cx="457200" cy="457200"/>
          </a:xfrm>
          <a:prstGeom prst="rect">
            <a:avLst/>
          </a:prstGeom>
        </p:spPr>
      </p:pic>
      <p:sp>
        <p:nvSpPr>
          <p:cNvPr id="103" name="TextBox 35">
            <a:extLst>
              <a:ext uri="{FF2B5EF4-FFF2-40B4-BE49-F238E27FC236}">
                <a16:creationId xmlns:a16="http://schemas.microsoft.com/office/drawing/2014/main" id="{D48EDFD7-28FE-468F-97CB-887791ADAC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SAML token</a:t>
            </a:r>
          </a:p>
        </p:txBody>
      </p:sp>
      <p:pic>
        <p:nvPicPr>
          <p:cNvPr id="106" name="Graphic 105" descr="SSL padlock resource icon for the General Icons category.">
            <a:extLst>
              <a:ext uri="{FF2B5EF4-FFF2-40B4-BE49-F238E27FC236}">
                <a16:creationId xmlns:a16="http://schemas.microsoft.com/office/drawing/2014/main" id="{0C4B85A9-D74A-4AD9-AA24-B6549B7FFE3A}"/>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754433" y="3923495"/>
            <a:ext cx="457200" cy="457200"/>
          </a:xfrm>
          <a:prstGeom prst="rect">
            <a:avLst/>
          </a:prstGeom>
        </p:spPr>
      </p:pic>
      <p:sp>
        <p:nvSpPr>
          <p:cNvPr id="105" name="TextBox 36">
            <a:extLst>
              <a:ext uri="{FF2B5EF4-FFF2-40B4-BE49-F238E27FC236}">
                <a16:creationId xmlns:a16="http://schemas.microsoft.com/office/drawing/2014/main" id="{AB4E8E1A-9CBA-4A15-B6B3-3356036D2070}"/>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SSL padlock</a:t>
            </a:r>
          </a:p>
        </p:txBody>
      </p:sp>
      <p:pic>
        <p:nvPicPr>
          <p:cNvPr id="107" name="Graphic 16" descr="Credentials resource icon for the General Icons category.">
            <a:extLst>
              <a:ext uri="{FF2B5EF4-FFF2-40B4-BE49-F238E27FC236}">
                <a16:creationId xmlns:a16="http://schemas.microsoft.com/office/drawing/2014/main" id="{73FD517B-954B-43F6-AFAF-D2F4D17D0130}"/>
              </a:ext>
            </a:extLst>
          </p:cNvPr>
          <p:cNvPicPr>
            <a:picLocks noChangeAspect="1" noChangeArrowheads="1"/>
          </p:cNvPicPr>
          <p:nvPr/>
        </p:nvPicPr>
        <p:blipFill>
          <a:blip r:embed="rId36">
            <a:extLst>
              <a:ext uri="{96DAC541-7B7A-43D3-8B79-37D633B846F1}">
                <asvg:svgBlip xmlns:asvg="http://schemas.microsoft.com/office/drawing/2016/SVG/main" r:embed="rId37"/>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TextBox 33">
            <a:extLst>
              <a:ext uri="{FF2B5EF4-FFF2-40B4-BE49-F238E27FC236}">
                <a16:creationId xmlns:a16="http://schemas.microsoft.com/office/drawing/2014/main" id="{AED070BD-5998-417D-A32C-D3366A033A60}"/>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Credentials</a:t>
            </a:r>
          </a:p>
        </p:txBody>
      </p:sp>
      <p:pic>
        <p:nvPicPr>
          <p:cNvPr id="109" name="Graphic 22" descr="Shield resource icon for the General Icons category.">
            <a:extLst>
              <a:ext uri="{FF2B5EF4-FFF2-40B4-BE49-F238E27FC236}">
                <a16:creationId xmlns:a16="http://schemas.microsoft.com/office/drawing/2014/main" id="{71E40156-2DA6-4600-A10D-7EC50E838C6A}"/>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TextBox 39">
            <a:extLst>
              <a:ext uri="{FF2B5EF4-FFF2-40B4-BE49-F238E27FC236}">
                <a16:creationId xmlns:a16="http://schemas.microsoft.com/office/drawing/2014/main" id="{7C49A2FB-661D-4474-8A27-13425C8FD39B}"/>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Shield</a:t>
            </a:r>
          </a:p>
        </p:txBody>
      </p:sp>
      <p:pic>
        <p:nvPicPr>
          <p:cNvPr id="112" name="Graphic 23" descr="Alert resource icon for the General Icons category.">
            <a:extLst>
              <a:ext uri="{FF2B5EF4-FFF2-40B4-BE49-F238E27FC236}">
                <a16:creationId xmlns:a16="http://schemas.microsoft.com/office/drawing/2014/main" id="{85A23DB4-02ED-41B9-AA49-829191973DCA}"/>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Box 28">
            <a:extLst>
              <a:ext uri="{FF2B5EF4-FFF2-40B4-BE49-F238E27FC236}">
                <a16:creationId xmlns:a16="http://schemas.microsoft.com/office/drawing/2014/main" id="{F5563414-55E2-4976-B051-B2662F794925}"/>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Alert</a:t>
            </a:r>
          </a:p>
        </p:txBody>
      </p:sp>
      <p:pic>
        <p:nvPicPr>
          <p:cNvPr id="114" name="Graphic 113" descr="Toolkit resource icon for the General Icons category.">
            <a:extLst>
              <a:ext uri="{FF2B5EF4-FFF2-40B4-BE49-F238E27FC236}">
                <a16:creationId xmlns:a16="http://schemas.microsoft.com/office/drawing/2014/main" id="{6517904D-6BD5-406D-8BF0-2E11BC5209F7}"/>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4627156" y="5024947"/>
            <a:ext cx="457200" cy="457200"/>
          </a:xfrm>
          <a:prstGeom prst="rect">
            <a:avLst/>
          </a:prstGeom>
        </p:spPr>
      </p:pic>
      <p:sp>
        <p:nvSpPr>
          <p:cNvPr id="113" name="TextBox 41">
            <a:extLst>
              <a:ext uri="{FF2B5EF4-FFF2-40B4-BE49-F238E27FC236}">
                <a16:creationId xmlns:a16="http://schemas.microsoft.com/office/drawing/2014/main" id="{E5EF3433-EF29-4577-9B6F-096568236B78}"/>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Toolkit</a:t>
            </a:r>
          </a:p>
        </p:txBody>
      </p:sp>
      <p:pic>
        <p:nvPicPr>
          <p:cNvPr id="120" name="Graphic 119" descr="SDK resource icon for the General Icons category.">
            <a:extLst>
              <a:ext uri="{FF2B5EF4-FFF2-40B4-BE49-F238E27FC236}">
                <a16:creationId xmlns:a16="http://schemas.microsoft.com/office/drawing/2014/main" id="{6E9DE789-1163-44CF-AF26-EC7F6657AB42}"/>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5654395" y="5024947"/>
            <a:ext cx="457200" cy="457200"/>
          </a:xfrm>
          <a:prstGeom prst="rect">
            <a:avLst/>
          </a:prstGeom>
        </p:spPr>
      </p:pic>
      <p:sp>
        <p:nvSpPr>
          <p:cNvPr id="119" name="TextBox 42">
            <a:extLst>
              <a:ext uri="{FF2B5EF4-FFF2-40B4-BE49-F238E27FC236}">
                <a16:creationId xmlns:a16="http://schemas.microsoft.com/office/drawing/2014/main" id="{9BB931E5-A181-4C3D-9426-9E5E67B6747E}"/>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SDK</a:t>
            </a:r>
          </a:p>
        </p:txBody>
      </p:sp>
      <p:pic>
        <p:nvPicPr>
          <p:cNvPr id="121" name="Graphic 22" descr="User resource icon for the General Icons category.">
            <a:extLst>
              <a:ext uri="{FF2B5EF4-FFF2-40B4-BE49-F238E27FC236}">
                <a16:creationId xmlns:a16="http://schemas.microsoft.com/office/drawing/2014/main" id="{D3FCDB7F-683E-4484-95A8-98DE76742D00}"/>
              </a:ext>
            </a:extLst>
          </p:cNvPr>
          <p:cNvPicPr>
            <a:picLocks noChangeAspect="1" noChangeArrowheads="1"/>
          </p:cNvPicPr>
          <p:nvPr/>
        </p:nvPicPr>
        <p:blipFill>
          <a:blip r:embed="rId46">
            <a:extLst>
              <a:ext uri="{96DAC541-7B7A-43D3-8B79-37D633B846F1}">
                <asvg:svgBlip xmlns:asvg="http://schemas.microsoft.com/office/drawing/2016/SVG/main" r:embed="rId47"/>
              </a:ext>
            </a:extLst>
          </a:blip>
          <a:srcRect/>
          <a:stretch/>
        </p:blipFill>
        <p:spPr bwMode="auto">
          <a:xfrm>
            <a:off x="6681634"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TextBox 39">
            <a:extLst>
              <a:ext uri="{FF2B5EF4-FFF2-40B4-BE49-F238E27FC236}">
                <a16:creationId xmlns:a16="http://schemas.microsoft.com/office/drawing/2014/main" id="{4DE1AC13-586D-4D66-AE44-D6FE654D48ED}"/>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a:t>
            </a:r>
          </a:p>
        </p:txBody>
      </p:sp>
      <p:pic>
        <p:nvPicPr>
          <p:cNvPr id="125" name="Graphic 22" descr="Authenticated user resource icon for the General Icons category.">
            <a:extLst>
              <a:ext uri="{FF2B5EF4-FFF2-40B4-BE49-F238E27FC236}">
                <a16:creationId xmlns:a16="http://schemas.microsoft.com/office/drawing/2014/main" id="{B2F65AD8-F93D-40A7-A276-D16413938365}"/>
              </a:ext>
            </a:extLst>
          </p:cNvPr>
          <p:cNvPicPr>
            <a:picLocks noChangeAspect="1" noChangeArrowheads="1"/>
          </p:cNvPicPr>
          <p:nvPr/>
        </p:nvPicPr>
        <p:blipFill>
          <a:blip r:embed="rId48">
            <a:extLst>
              <a:ext uri="{96DAC541-7B7A-43D3-8B79-37D633B846F1}">
                <asvg:svgBlip xmlns:asvg="http://schemas.microsoft.com/office/drawing/2016/SVG/main" r:embed="rId49"/>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Box 39">
            <a:extLst>
              <a:ext uri="{FF2B5EF4-FFF2-40B4-BE49-F238E27FC236}">
                <a16:creationId xmlns:a16="http://schemas.microsoft.com/office/drawing/2014/main" id="{924E6B43-DDD0-4F4D-B6DD-015D77D456DD}"/>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cs typeface="Arial" panose="020B0604020202020204" pitchFamily="34" charset="0"/>
              </a:rPr>
              <a:t>Authenticated user</a:t>
            </a:r>
          </a:p>
        </p:txBody>
      </p:sp>
      <p:pic>
        <p:nvPicPr>
          <p:cNvPr id="127" name="Graphic 23" descr="Users resource icon for the General Icons category.">
            <a:extLst>
              <a:ext uri="{FF2B5EF4-FFF2-40B4-BE49-F238E27FC236}">
                <a16:creationId xmlns:a16="http://schemas.microsoft.com/office/drawing/2014/main" id="{E85E2EAD-D4A1-4BCE-B3D6-524E21E469A6}"/>
              </a:ext>
            </a:extLst>
          </p:cNvPr>
          <p:cNvPicPr>
            <a:picLocks noChangeAspect="1" noChangeArrowheads="1"/>
          </p:cNvPicPr>
          <p:nvPr/>
        </p:nvPicPr>
        <p:blipFill>
          <a:blip r:embed="rId50">
            <a:extLst>
              <a:ext uri="{96DAC541-7B7A-43D3-8B79-37D633B846F1}">
                <asvg:svgBlip xmlns:asvg="http://schemas.microsoft.com/office/drawing/2016/SVG/main" r:embed="rId51"/>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 name="TextBox 40">
            <a:extLst>
              <a:ext uri="{FF2B5EF4-FFF2-40B4-BE49-F238E27FC236}">
                <a16:creationId xmlns:a16="http://schemas.microsoft.com/office/drawing/2014/main" id="{26DCA462-E6E0-4C2E-B9F1-6090D336A69C}"/>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Users</a:t>
            </a:r>
          </a:p>
        </p:txBody>
      </p:sp>
      <p:pic>
        <p:nvPicPr>
          <p:cNvPr id="130" name="Graphic 129" descr="Forums resource icon for the General Icons category.">
            <a:extLst>
              <a:ext uri="{FF2B5EF4-FFF2-40B4-BE49-F238E27FC236}">
                <a16:creationId xmlns:a16="http://schemas.microsoft.com/office/drawing/2014/main" id="{039730E8-E9FA-478E-87D5-B36B48110462}"/>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9763351" y="5024947"/>
            <a:ext cx="457200" cy="457200"/>
          </a:xfrm>
          <a:prstGeom prst="rect">
            <a:avLst/>
          </a:prstGeom>
        </p:spPr>
      </p:pic>
      <p:sp>
        <p:nvSpPr>
          <p:cNvPr id="129" name="TextBox 27">
            <a:extLst>
              <a:ext uri="{FF2B5EF4-FFF2-40B4-BE49-F238E27FC236}">
                <a16:creationId xmlns:a16="http://schemas.microsoft.com/office/drawing/2014/main" id="{8F1D574C-0770-4401-AB40-0D249B7C1A98}"/>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Forums</a:t>
            </a:r>
          </a:p>
        </p:txBody>
      </p:sp>
      <p:pic>
        <p:nvPicPr>
          <p:cNvPr id="131" name="Graphic 20" descr="Chat resource icon for the General Icons category.">
            <a:extLst>
              <a:ext uri="{FF2B5EF4-FFF2-40B4-BE49-F238E27FC236}">
                <a16:creationId xmlns:a16="http://schemas.microsoft.com/office/drawing/2014/main" id="{0F219B32-6E14-4940-85B3-2CE010535541}"/>
              </a:ext>
            </a:extLst>
          </p:cNvPr>
          <p:cNvPicPr>
            <a:picLocks noChangeAspect="1" noChangeArrowheads="1"/>
          </p:cNvPicPr>
          <p:nvPr/>
        </p:nvPicPr>
        <p:blipFill>
          <a:blip r:embed="rId54">
            <a:extLst>
              <a:ext uri="{96DAC541-7B7A-43D3-8B79-37D633B846F1}">
                <asvg:svgBlip xmlns:asvg="http://schemas.microsoft.com/office/drawing/2016/SVG/main" r:embed="rId55"/>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Box 37">
            <a:extLst>
              <a:ext uri="{FF2B5EF4-FFF2-40B4-BE49-F238E27FC236}">
                <a16:creationId xmlns:a16="http://schemas.microsoft.com/office/drawing/2014/main" id="{9B6EF3D6-4965-4282-AEC3-EE67FA419323}"/>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249227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C92A761-7541-6823-6C4D-B0BA93BDDACB}"/>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713636" cy="644278"/>
          </a:xfrm>
        </p:spPr>
        <p:txBody>
          <a:bodyPr/>
          <a:lstStyle/>
          <a:p>
            <a:pPr>
              <a:tabLst>
                <a:tab pos="10971213" algn="l"/>
              </a:tabLst>
            </a:pPr>
            <a:r>
              <a:rPr lang="en-US" altLang="en-US" dirty="0"/>
              <a:t>General Icons	5/5</a:t>
            </a:r>
          </a:p>
        </p:txBody>
      </p:sp>
      <p:pic>
        <p:nvPicPr>
          <p:cNvPr id="51" name="Picture 7" descr="AWS Marketplace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54" name="Graphic 53" descr="Multimedia resource icon for the General Icons category.">
            <a:extLst>
              <a:ext uri="{FF2B5EF4-FFF2-40B4-BE49-F238E27FC236}">
                <a16:creationId xmlns:a16="http://schemas.microsoft.com/office/drawing/2014/main" id="{57872EAE-9987-42DB-B7E6-3CB6611B88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5696" y="2854357"/>
            <a:ext cx="457200" cy="457200"/>
          </a:xfrm>
          <a:prstGeom prst="rect">
            <a:avLst/>
          </a:prstGeom>
        </p:spPr>
      </p:pic>
      <p:sp>
        <p:nvSpPr>
          <p:cNvPr id="53" name="TextBox 33">
            <a:extLst>
              <a:ext uri="{FF2B5EF4-FFF2-40B4-BE49-F238E27FC236}">
                <a16:creationId xmlns:a16="http://schemas.microsoft.com/office/drawing/2014/main" id="{5BCBE1CD-5620-4D18-B776-43346450E49A}"/>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Multimedia</a:t>
            </a:r>
          </a:p>
        </p:txBody>
      </p:sp>
      <p:pic>
        <p:nvPicPr>
          <p:cNvPr id="55" name="Graphic 24" descr="Programming language resource icon for the General Icons category.">
            <a:extLst>
              <a:ext uri="{FF2B5EF4-FFF2-40B4-BE49-F238E27FC236}">
                <a16:creationId xmlns:a16="http://schemas.microsoft.com/office/drawing/2014/main" id="{6C5991F6-2AC9-4DAA-864C-F24E1757E48C}"/>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25">
            <a:extLst>
              <a:ext uri="{FF2B5EF4-FFF2-40B4-BE49-F238E27FC236}">
                <a16:creationId xmlns:a16="http://schemas.microsoft.com/office/drawing/2014/main" id="{277E9FEB-70FA-4621-96FF-DC691DDF15DE}"/>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Programming language</a:t>
            </a:r>
          </a:p>
        </p:txBody>
      </p:sp>
      <p:pic>
        <p:nvPicPr>
          <p:cNvPr id="57" name="Graphic 24" descr="Source code resource icon for the General Icons category.">
            <a:extLst>
              <a:ext uri="{FF2B5EF4-FFF2-40B4-BE49-F238E27FC236}">
                <a16:creationId xmlns:a16="http://schemas.microsoft.com/office/drawing/2014/main" id="{FDB40F7A-AD41-40D0-875E-D5057C387757}"/>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25">
            <a:extLst>
              <a:ext uri="{FF2B5EF4-FFF2-40B4-BE49-F238E27FC236}">
                <a16:creationId xmlns:a16="http://schemas.microsoft.com/office/drawing/2014/main" id="{37D3B500-A69B-456D-A803-AF6A72E29241}"/>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Source code</a:t>
            </a:r>
          </a:p>
        </p:txBody>
      </p:sp>
      <p:pic>
        <p:nvPicPr>
          <p:cNvPr id="59" name="Graphic 16" descr="Logs resource icon for the General Icons category.">
            <a:extLst>
              <a:ext uri="{FF2B5EF4-FFF2-40B4-BE49-F238E27FC236}">
                <a16:creationId xmlns:a16="http://schemas.microsoft.com/office/drawing/2014/main" id="{10A79E2B-2776-47FB-850E-64688ACAB9FB}"/>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33">
            <a:extLst>
              <a:ext uri="{FF2B5EF4-FFF2-40B4-BE49-F238E27FC236}">
                <a16:creationId xmlns:a16="http://schemas.microsoft.com/office/drawing/2014/main" id="{4E81E919-B1DE-4844-BC45-22E0DFA08C70}"/>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Logs</a:t>
            </a:r>
          </a:p>
        </p:txBody>
      </p:sp>
      <p:pic>
        <p:nvPicPr>
          <p:cNvPr id="61" name="Graphic 16" descr="JSON script resource icon for the General Icons category.">
            <a:extLst>
              <a:ext uri="{FF2B5EF4-FFF2-40B4-BE49-F238E27FC236}">
                <a16:creationId xmlns:a16="http://schemas.microsoft.com/office/drawing/2014/main" id="{1298F9E7-49D0-4DDB-8EA2-DCEBE9AB8CCC}"/>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33">
            <a:extLst>
              <a:ext uri="{FF2B5EF4-FFF2-40B4-BE49-F238E27FC236}">
                <a16:creationId xmlns:a16="http://schemas.microsoft.com/office/drawing/2014/main" id="{A58BDBF3-AE6D-4382-8E55-AD609A9CEA4F}"/>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JSON script</a:t>
            </a:r>
          </a:p>
        </p:txBody>
      </p:sp>
      <p:pic>
        <p:nvPicPr>
          <p:cNvPr id="63" name="Graphic 16" descr="Document resource icon for the General Icons category.">
            <a:extLst>
              <a:ext uri="{FF2B5EF4-FFF2-40B4-BE49-F238E27FC236}">
                <a16:creationId xmlns:a16="http://schemas.microsoft.com/office/drawing/2014/main" id="{4247B2F0-75F3-4792-8FD5-ED0DDDA8D2C0}"/>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33">
            <a:extLst>
              <a:ext uri="{FF2B5EF4-FFF2-40B4-BE49-F238E27FC236}">
                <a16:creationId xmlns:a16="http://schemas.microsoft.com/office/drawing/2014/main" id="{3EF58BA8-0D81-48E4-9EB8-B97EF8D6284A}"/>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a:t>
            </a:r>
          </a:p>
        </p:txBody>
      </p:sp>
      <p:pic>
        <p:nvPicPr>
          <p:cNvPr id="65" name="Graphic 16" descr="Documents resource icon for the General Icons category.">
            <a:extLst>
              <a:ext uri="{FF2B5EF4-FFF2-40B4-BE49-F238E27FC236}">
                <a16:creationId xmlns:a16="http://schemas.microsoft.com/office/drawing/2014/main" id="{1D4AE2EA-BE2D-4CC2-B448-632FF84964C0}"/>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33">
            <a:extLst>
              <a:ext uri="{FF2B5EF4-FFF2-40B4-BE49-F238E27FC236}">
                <a16:creationId xmlns:a16="http://schemas.microsoft.com/office/drawing/2014/main" id="{BBD0A319-1A01-403B-A778-CD9D631444EA}"/>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Documents</a:t>
            </a:r>
          </a:p>
        </p:txBody>
      </p:sp>
      <p:pic>
        <p:nvPicPr>
          <p:cNvPr id="67" name="Graphic 8" descr="Folder resource icon for the General Icons category.">
            <a:extLst>
              <a:ext uri="{FF2B5EF4-FFF2-40B4-BE49-F238E27FC236}">
                <a16:creationId xmlns:a16="http://schemas.microsoft.com/office/drawing/2014/main" id="{1A1F82D4-4CC7-4A9D-90D0-A2C6FD38D4B6}"/>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Box 26">
            <a:extLst>
              <a:ext uri="{FF2B5EF4-FFF2-40B4-BE49-F238E27FC236}">
                <a16:creationId xmlns:a16="http://schemas.microsoft.com/office/drawing/2014/main" id="{0BC67A9C-7D32-455A-A5B1-8F7D060A7D0A}"/>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a:t>
            </a:r>
          </a:p>
        </p:txBody>
      </p:sp>
      <p:pic>
        <p:nvPicPr>
          <p:cNvPr id="70" name="Graphic 8" descr="Folders resource icon for the General Icons category.">
            <a:extLst>
              <a:ext uri="{FF2B5EF4-FFF2-40B4-BE49-F238E27FC236}">
                <a16:creationId xmlns:a16="http://schemas.microsoft.com/office/drawing/2014/main" id="{FEC87D98-50E5-4C68-AB6C-E2FB5A1CC17C}"/>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extBox 26">
            <a:extLst>
              <a:ext uri="{FF2B5EF4-FFF2-40B4-BE49-F238E27FC236}">
                <a16:creationId xmlns:a16="http://schemas.microsoft.com/office/drawing/2014/main" id="{1AF26C92-8A62-4305-91CD-820482F01653}"/>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Folders</a:t>
            </a:r>
          </a:p>
        </p:txBody>
      </p:sp>
      <p:pic>
        <p:nvPicPr>
          <p:cNvPr id="71" name="Graphic 16" descr="Data table resource icon for the General Icons category.">
            <a:extLst>
              <a:ext uri="{FF2B5EF4-FFF2-40B4-BE49-F238E27FC236}">
                <a16:creationId xmlns:a16="http://schemas.microsoft.com/office/drawing/2014/main" id="{DE6F7B53-13F6-4E5A-B5C7-404814CD5171}"/>
              </a:ext>
            </a:extLst>
          </p:cNvPr>
          <p:cNvPicPr>
            <a:picLocks noChangeAspect="1" noChangeArrowheads="1"/>
          </p:cNvPicPr>
          <p:nvPr/>
        </p:nvPicPr>
        <p:blipFill>
          <a:blip r:embed="rId21">
            <a:extLst>
              <a:ext uri="{96DAC541-7B7A-43D3-8B79-37D633B846F1}">
                <asvg:svgBlip xmlns:asvg="http://schemas.microsoft.com/office/drawing/2016/SVG/main" r:embed="rId22"/>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33">
            <a:extLst>
              <a:ext uri="{FF2B5EF4-FFF2-40B4-BE49-F238E27FC236}">
                <a16:creationId xmlns:a16="http://schemas.microsoft.com/office/drawing/2014/main" id="{31D76796-5CC9-4364-8EE9-E98AD353A4A6}"/>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table</a:t>
            </a:r>
          </a:p>
        </p:txBody>
      </p:sp>
      <p:pic>
        <p:nvPicPr>
          <p:cNvPr id="74" name="Graphic 44" descr="Magnifying glass resource icon for the General Icons category.">
            <a:extLst>
              <a:ext uri="{FF2B5EF4-FFF2-40B4-BE49-F238E27FC236}">
                <a16:creationId xmlns:a16="http://schemas.microsoft.com/office/drawing/2014/main" id="{C1DEB966-D84A-4A7D-B538-0B3D51F04FEB}"/>
              </a:ext>
            </a:extLst>
          </p:cNvPr>
          <p:cNvPicPr>
            <a:picLocks noChangeAspect="1" noChangeArrowheads="1"/>
          </p:cNvPicPr>
          <p:nvPr/>
        </p:nvPicPr>
        <p:blipFill>
          <a:blip r:embed="rId23">
            <a:extLst>
              <a:ext uri="{96DAC541-7B7A-43D3-8B79-37D633B846F1}">
                <asvg:svgBlip xmlns:asvg="http://schemas.microsoft.com/office/drawing/2016/SVG/main" r:embed="rId24"/>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9">
            <a:extLst>
              <a:ext uri="{FF2B5EF4-FFF2-40B4-BE49-F238E27FC236}">
                <a16:creationId xmlns:a16="http://schemas.microsoft.com/office/drawing/2014/main" id="{85D1A906-603B-4594-A79B-695B23C0649C}"/>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Magnifying glass</a:t>
            </a:r>
          </a:p>
        </p:txBody>
      </p:sp>
      <p:pic>
        <p:nvPicPr>
          <p:cNvPr id="75" name="Graphic 8" descr="Generic application resource icon for the General Icons category.">
            <a:extLst>
              <a:ext uri="{FF2B5EF4-FFF2-40B4-BE49-F238E27FC236}">
                <a16:creationId xmlns:a16="http://schemas.microsoft.com/office/drawing/2014/main" id="{74D7B39F-56C4-4E0C-8942-64E440F750FC}"/>
              </a:ext>
            </a:extLst>
          </p:cNvPr>
          <p:cNvPicPr>
            <a:picLocks noChangeAspect="1" noChangeArrowheads="1"/>
          </p:cNvPicPr>
          <p:nvPr/>
        </p:nvPicPr>
        <p:blipFill>
          <a:blip r:embed="rId25">
            <a:extLst>
              <a:ext uri="{96DAC541-7B7A-43D3-8B79-37D633B846F1}">
                <asvg:svgBlip xmlns:asvg="http://schemas.microsoft.com/office/drawing/2016/SVG/main" r:embed="rId26"/>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Box 26">
            <a:extLst>
              <a:ext uri="{FF2B5EF4-FFF2-40B4-BE49-F238E27FC236}">
                <a16:creationId xmlns:a16="http://schemas.microsoft.com/office/drawing/2014/main" id="{20D8D626-26EB-40C3-89BA-EF189CEA59B0}"/>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Generic application</a:t>
            </a:r>
          </a:p>
        </p:txBody>
      </p:sp>
      <p:pic>
        <p:nvPicPr>
          <p:cNvPr id="78" name="Graphic 50" descr="Email resource icon for the General Icons category.">
            <a:extLst>
              <a:ext uri="{FF2B5EF4-FFF2-40B4-BE49-F238E27FC236}">
                <a16:creationId xmlns:a16="http://schemas.microsoft.com/office/drawing/2014/main" id="{459533EC-A33A-4EDA-A21D-0110B0438DBC}"/>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47">
            <a:extLst>
              <a:ext uri="{FF2B5EF4-FFF2-40B4-BE49-F238E27FC236}">
                <a16:creationId xmlns:a16="http://schemas.microsoft.com/office/drawing/2014/main" id="{06B38500-995D-4BD9-B23A-78804B6886B2}"/>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Email</a:t>
            </a:r>
          </a:p>
        </p:txBody>
      </p:sp>
      <p:pic>
        <p:nvPicPr>
          <p:cNvPr id="79" name="Graphic 16" descr="Metrics, Data visualization resource icon for the General Icons category.">
            <a:extLst>
              <a:ext uri="{FF2B5EF4-FFF2-40B4-BE49-F238E27FC236}">
                <a16:creationId xmlns:a16="http://schemas.microsoft.com/office/drawing/2014/main" id="{CB334546-419F-4329-90CE-749C48BA0AC4}"/>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33">
            <a:extLst>
              <a:ext uri="{FF2B5EF4-FFF2-40B4-BE49-F238E27FC236}">
                <a16:creationId xmlns:a16="http://schemas.microsoft.com/office/drawing/2014/main" id="{041B3022-DAA6-4AC4-AAD4-949860892FFD}"/>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Metrics,</a:t>
            </a:r>
            <a:br>
              <a:rPr lang="en-US" altLang="en-US" sz="1200" dirty="0">
                <a:latin typeface="Arial" panose="020B0604020202020204" pitchFamily="34" charset="0"/>
                <a:cs typeface="Arial" panose="020B0604020202020204" pitchFamily="34" charset="0"/>
              </a:rPr>
            </a:br>
            <a:r>
              <a:rPr lang="en-US" altLang="en-US" sz="1200" dirty="0">
                <a:latin typeface="Arial" panose="020B0604020202020204" pitchFamily="34" charset="0"/>
                <a:cs typeface="Arial" panose="020B0604020202020204" pitchFamily="34" charset="0"/>
              </a:rPr>
              <a:t>Data visualization</a:t>
            </a:r>
          </a:p>
        </p:txBody>
      </p:sp>
      <p:pic>
        <p:nvPicPr>
          <p:cNvPr id="81" name="Graphic 14" descr="Git repository resource icon for the General Icons category.">
            <a:extLst>
              <a:ext uri="{FF2B5EF4-FFF2-40B4-BE49-F238E27FC236}">
                <a16:creationId xmlns:a16="http://schemas.microsoft.com/office/drawing/2014/main" id="{B6A65595-7901-44F4-8079-558F17B56960}"/>
              </a:ext>
            </a:extLst>
          </p:cNvPr>
          <p:cNvPicPr>
            <a:picLocks noChangeAspect="1" noChangeArrowheads="1"/>
          </p:cNvPicPr>
          <p:nvPr/>
        </p:nvPicPr>
        <p:blipFill>
          <a:blip r:embed="rId30">
            <a:extLst>
              <a:ext uri="{96DAC541-7B7A-43D3-8B79-37D633B846F1}">
                <asvg:svgBlip xmlns:asvg="http://schemas.microsoft.com/office/drawing/2016/SVG/main" r:embed="rId31"/>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31">
            <a:extLst>
              <a:ext uri="{FF2B5EF4-FFF2-40B4-BE49-F238E27FC236}">
                <a16:creationId xmlns:a16="http://schemas.microsoft.com/office/drawing/2014/main" id="{0EE6E8C7-2CEA-43A1-BF73-2F35DC810572}"/>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repository</a:t>
            </a:r>
          </a:p>
        </p:txBody>
      </p:sp>
      <p:pic>
        <p:nvPicPr>
          <p:cNvPr id="83" name="Graphic 13" descr="AWS Management Console resource icon for the General Icons category.">
            <a:extLst>
              <a:ext uri="{FF2B5EF4-FFF2-40B4-BE49-F238E27FC236}">
                <a16:creationId xmlns:a16="http://schemas.microsoft.com/office/drawing/2014/main" id="{35E6303F-54A4-4B5D-A6B3-2C7F9EC6262A}"/>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30">
            <a:extLst>
              <a:ext uri="{FF2B5EF4-FFF2-40B4-BE49-F238E27FC236}">
                <a16:creationId xmlns:a16="http://schemas.microsoft.com/office/drawing/2014/main" id="{8953271C-C6AE-47BA-8EDA-9119F89C5A2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Management Console</a:t>
            </a:r>
          </a:p>
        </p:txBody>
      </p:sp>
      <p:pic>
        <p:nvPicPr>
          <p:cNvPr id="85" name="Graphic 17" descr="Camera resource icon for the General Icons category.">
            <a:extLst>
              <a:ext uri="{FF2B5EF4-FFF2-40B4-BE49-F238E27FC236}">
                <a16:creationId xmlns:a16="http://schemas.microsoft.com/office/drawing/2014/main" id="{D1FA726A-BBA3-4752-B8DF-C12A36FAE01A}"/>
              </a:ext>
            </a:extLst>
          </p:cNvPr>
          <p:cNvPicPr>
            <a:picLocks noChangeAspect="1" noChangeArrowheads="1"/>
          </p:cNvPicPr>
          <p:nvPr/>
        </p:nvPicPr>
        <p:blipFill>
          <a:blip r:embed="rId34">
            <a:extLst>
              <a:ext uri="{96DAC541-7B7A-43D3-8B79-37D633B846F1}">
                <asvg:svgBlip xmlns:asvg="http://schemas.microsoft.com/office/drawing/2016/SVG/main" r:embed="rId35"/>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34">
            <a:extLst>
              <a:ext uri="{FF2B5EF4-FFF2-40B4-BE49-F238E27FC236}">
                <a16:creationId xmlns:a16="http://schemas.microsoft.com/office/drawing/2014/main" id="{1EE36D7D-5DDB-4F93-A7CB-339298290A2A}"/>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Camera</a:t>
            </a:r>
          </a:p>
        </p:txBody>
      </p:sp>
      <p:pic>
        <p:nvPicPr>
          <p:cNvPr id="87" name="Graphic 18" descr="Question resource icon for the General Icons category.">
            <a:extLst>
              <a:ext uri="{FF2B5EF4-FFF2-40B4-BE49-F238E27FC236}">
                <a16:creationId xmlns:a16="http://schemas.microsoft.com/office/drawing/2014/main" id="{B804DEED-8099-4B5C-A421-A65BD46CEEE2}"/>
              </a:ext>
            </a:extLst>
          </p:cNvPr>
          <p:cNvPicPr>
            <a:picLocks noChangeAspect="1" noChangeArrowheads="1"/>
          </p:cNvPicPr>
          <p:nvPr/>
        </p:nvPicPr>
        <p:blipFill>
          <a:blip r:embed="rId36">
            <a:extLst>
              <a:ext uri="{96DAC541-7B7A-43D3-8B79-37D633B846F1}">
                <asvg:svgBlip xmlns:asvg="http://schemas.microsoft.com/office/drawing/2016/SVG/main" r:embed="rId37"/>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35">
            <a:extLst>
              <a:ext uri="{FF2B5EF4-FFF2-40B4-BE49-F238E27FC236}">
                <a16:creationId xmlns:a16="http://schemas.microsoft.com/office/drawing/2014/main" id="{80D55301-12C6-4E84-9354-54F3AD325987}"/>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Question</a:t>
            </a:r>
          </a:p>
        </p:txBody>
      </p:sp>
      <p:pic>
        <p:nvPicPr>
          <p:cNvPr id="89" name="Graphic 15" descr="Gear resource icon for the General Icons category.">
            <a:extLst>
              <a:ext uri="{FF2B5EF4-FFF2-40B4-BE49-F238E27FC236}">
                <a16:creationId xmlns:a16="http://schemas.microsoft.com/office/drawing/2014/main" id="{AE1576A8-8CB6-47F8-A8FA-6D23E6ED397A}"/>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2">
            <a:extLst>
              <a:ext uri="{FF2B5EF4-FFF2-40B4-BE49-F238E27FC236}">
                <a16:creationId xmlns:a16="http://schemas.microsoft.com/office/drawing/2014/main" id="{2E621450-0FDE-4864-A661-15856A176DDE}"/>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Gear</a:t>
            </a:r>
          </a:p>
        </p:txBody>
      </p:sp>
      <p:pic>
        <p:nvPicPr>
          <p:cNvPr id="91" name="Graphic 15" descr="Recover resource icon for the General Icons category.">
            <a:extLst>
              <a:ext uri="{FF2B5EF4-FFF2-40B4-BE49-F238E27FC236}">
                <a16:creationId xmlns:a16="http://schemas.microsoft.com/office/drawing/2014/main" id="{7B5D173F-58BD-45D0-B740-443564B79803}"/>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TextBox 32">
            <a:extLst>
              <a:ext uri="{FF2B5EF4-FFF2-40B4-BE49-F238E27FC236}">
                <a16:creationId xmlns:a16="http://schemas.microsoft.com/office/drawing/2014/main" id="{64253325-9FB5-4B4C-ACCC-89F1CB8ED6D0}"/>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1990060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E88A3EFF-FDF5-04C6-3B58-23EE9DC03776}"/>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4C9C8C91-BCB7-FC1D-F528-90DCEF4AAA90}"/>
              </a:ext>
            </a:extLst>
          </p:cNvPr>
          <p:cNvSpPr>
            <a:spLocks noGrp="1"/>
          </p:cNvSpPr>
          <p:nvPr>
            <p:ph type="sldNum" sz="quarter" idx="10"/>
          </p:nvPr>
        </p:nvSpPr>
        <p:spPr/>
        <p:txBody>
          <a:bodyPr/>
          <a:lstStyle/>
          <a:p>
            <a:fld id="{EB4B8DE2-A4E8-46E4-8BBF-D75455EFF32C}" type="slidenum">
              <a:rPr lang="en-US" smtClean="0"/>
              <a:pPr/>
              <a:t>30</a:t>
            </a:fld>
            <a:endParaRPr lang="en-US" dirty="0"/>
          </a:p>
        </p:txBody>
      </p:sp>
      <p:sp>
        <p:nvSpPr>
          <p:cNvPr id="68609" name="Title 3">
            <a:extLst>
              <a:ext uri="{FF2B5EF4-FFF2-40B4-BE49-F238E27FC236}">
                <a16:creationId xmlns:a16="http://schemas.microsoft.com/office/drawing/2014/main" id="{01A12A1E-0553-A14B-9BCF-1C2242B7ECBF}"/>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12555592-AC50-2144-A7D9-4E7210D0329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1BB3D062-2A46-CF40-87A4-CA49149E2C8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a:xfrm>
            <a:off x="240940" y="365126"/>
            <a:ext cx="11684757" cy="644278"/>
          </a:xfrm>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a:xfrm>
            <a:off x="240941" y="365126"/>
            <a:ext cx="11684760" cy="644278"/>
          </a:xfrm>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r:embed="rId27">
            <a:extLst>
              <a:ext uri="{96DAC541-7B7A-43D3-8B79-37D633B846F1}">
                <asvg:svgBlip xmlns:asvg="http://schemas.microsoft.com/office/drawing/2016/SVG/main" r:embed="rId28"/>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r:embed="rId29">
            <a:extLst>
              <a:ext uri="{96DAC541-7B7A-43D3-8B79-37D633B846F1}">
                <asvg:svgBlip xmlns:asvg="http://schemas.microsoft.com/office/drawing/2016/SVG/main" r:embed="rId30"/>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QuickSight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QuickSight</a:t>
            </a:r>
          </a:p>
        </p:txBody>
      </p:sp>
      <p:pic>
        <p:nvPicPr>
          <p:cNvPr id="42" name="Graphic 41" descr="Paginated Reports resource icon for the Amazon QuickSight service.">
            <a:extLst>
              <a:ext uri="{FF2B5EF4-FFF2-40B4-BE49-F238E27FC236}">
                <a16:creationId xmlns:a16="http://schemas.microsoft.com/office/drawing/2014/main" id="{EFE0B716-1D05-443E-808B-731EDDAC10EE}"/>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697744" y="2810200"/>
            <a:ext cx="457200" cy="457200"/>
          </a:xfrm>
          <a:prstGeom prst="rect">
            <a:avLst/>
          </a:prstGeom>
        </p:spPr>
      </p:pic>
      <p:sp>
        <p:nvSpPr>
          <p:cNvPr id="39" name="TextBox 16">
            <a:extLst>
              <a:ext uri="{FF2B5EF4-FFF2-40B4-BE49-F238E27FC236}">
                <a16:creationId xmlns:a16="http://schemas.microsoft.com/office/drawing/2014/main" id="{FEF54861-D5F2-4E2B-A034-F0832C4D8A51}"/>
              </a:ext>
            </a:extLst>
          </p:cNvPr>
          <p:cNvSpPr txBox="1">
            <a:spLocks noChangeArrowheads="1"/>
          </p:cNvSpPr>
          <p:nvPr/>
        </p:nvSpPr>
        <p:spPr bwMode="auto">
          <a:xfrm>
            <a:off x="7190297" y="3317875"/>
            <a:ext cx="14510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Paginated Reports</a:t>
            </a:r>
          </a:p>
        </p:txBody>
      </p:sp>
      <p:cxnSp>
        <p:nvCxnSpPr>
          <p:cNvPr id="38" name="Straight Connector 37" descr="Next service icon.">
            <a:extLst>
              <a:ext uri="{FF2B5EF4-FFF2-40B4-BE49-F238E27FC236}">
                <a16:creationId xmlns:a16="http://schemas.microsoft.com/office/drawing/2014/main" id="{E7510B23-E76B-4C1A-81B8-E750BB86C52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2" descr="Amazon FinSpace service icon.">
            <a:extLst>
              <a:ext uri="{FF2B5EF4-FFF2-40B4-BE49-F238E27FC236}">
                <a16:creationId xmlns:a16="http://schemas.microsoft.com/office/drawing/2014/main" id="{7493F966-B0E2-FC71-6782-CEDCCC30D93D}"/>
              </a:ext>
            </a:extLst>
          </p:cNvPr>
          <p:cNvPicPr>
            <a:picLocks noChangeAspect="1" noChangeArrowheads="1"/>
          </p:cNvPicPr>
          <p:nvPr/>
        </p:nvPicPr>
        <p:blipFill>
          <a:blip r:embed="rId24">
            <a:extLst>
              <a:ext uri="{96DAC541-7B7A-43D3-8B79-37D633B846F1}">
                <asvg:svgBlip xmlns:asvg="http://schemas.microsoft.com/office/drawing/2016/SVG/main" r:embed="rId25"/>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9">
            <a:extLst>
              <a:ext uri="{FF2B5EF4-FFF2-40B4-BE49-F238E27FC236}">
                <a16:creationId xmlns:a16="http://schemas.microsoft.com/office/drawing/2014/main" id="{0A710CE5-9853-4BFC-E545-FA695FD88430}"/>
              </a:ext>
            </a:extLst>
          </p:cNvPr>
          <p:cNvSpPr txBox="1">
            <a:spLocks noChangeArrowheads="1"/>
          </p:cNvSpPr>
          <p:nvPr/>
        </p:nvSpPr>
        <p:spPr bwMode="auto">
          <a:xfrm>
            <a:off x="9037078"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FinSpace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35</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698CEFA-0BD8-93F4-72E3-9F447D81519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6311D93-A54E-DBDC-0053-672D727B7FE3}"/>
              </a:ext>
            </a:extLst>
          </p:cNvPr>
          <p:cNvSpPr>
            <a:spLocks noGrp="1"/>
          </p:cNvSpPr>
          <p:nvPr>
            <p:ph type="sldNum" sz="quarter" idx="10"/>
          </p:nvPr>
        </p:nvSpPr>
        <p:spPr/>
        <p:txBody>
          <a:bodyPr/>
          <a:lstStyle/>
          <a:p>
            <a:fld id="{EB4B8DE2-A4E8-46E4-8BBF-D75455EFF32C}" type="slidenum">
              <a:rPr lang="en-US" smtClean="0"/>
              <a:pPr/>
              <a:t>37</a:t>
            </a:fld>
            <a:endParaRPr lang="en-US" dirty="0"/>
          </a:p>
        </p:txBody>
      </p:sp>
      <p:sp>
        <p:nvSpPr>
          <p:cNvPr id="74754" name="Title 1">
            <a:extLst>
              <a:ext uri="{FF2B5EF4-FFF2-40B4-BE49-F238E27FC236}">
                <a16:creationId xmlns:a16="http://schemas.microsoft.com/office/drawing/2014/main" id="{78BFBAD3-D6E4-CC4D-8A53-3855853F811F}"/>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A9D9EAA1-56DB-D142-B082-6219136616E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656E2D6E-A8A6-924A-8F53-2765D2B8C03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39</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19" y="3914095"/>
            <a:ext cx="9703019" cy="978729"/>
          </a:xfrm>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9FAB577-C4E2-E9E0-56B1-0FC8CD8E3D3D}"/>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9C4D03A-EDA8-0903-FF2C-D4BC67BC160B}"/>
              </a:ext>
            </a:extLst>
          </p:cNvPr>
          <p:cNvSpPr>
            <a:spLocks noGrp="1"/>
          </p:cNvSpPr>
          <p:nvPr>
            <p:ph type="sldNum" sz="quarter" idx="10"/>
          </p:nvPr>
        </p:nvSpPr>
        <p:spPr/>
        <p:txBody>
          <a:bodyPr/>
          <a:lstStyle/>
          <a:p>
            <a:fld id="{EB4B8DE2-A4E8-46E4-8BBF-D75455EFF32C}" type="slidenum">
              <a:rPr lang="en-US" smtClean="0"/>
              <a:pPr/>
              <a:t>41</a:t>
            </a:fld>
            <a:endParaRPr lang="en-US" dirty="0"/>
          </a:p>
        </p:txBody>
      </p:sp>
      <p:sp>
        <p:nvSpPr>
          <p:cNvPr id="124930" name="Title 1">
            <a:extLst>
              <a:ext uri="{FF2B5EF4-FFF2-40B4-BE49-F238E27FC236}">
                <a16:creationId xmlns:a16="http://schemas.microsoft.com/office/drawing/2014/main" id="{10BCB723-97CB-BA4F-A27C-6A7A9172713F}"/>
              </a:ext>
            </a:extLst>
          </p:cNvPr>
          <p:cNvSpPr>
            <a:spLocks noGrp="1" noChangeArrowheads="1"/>
          </p:cNvSpPr>
          <p:nvPr>
            <p:ph type="ctrTitle"/>
          </p:nvPr>
        </p:nvSpPr>
        <p:spPr>
          <a:xfrm>
            <a:off x="291226" y="2069559"/>
            <a:ext cx="6700293"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4807AD62-89D4-7C42-8997-8543F581B74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6034ADE8-039B-A645-B958-B145993F81B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706417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WS DeepComposer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DeepComposer</a:t>
            </a:r>
          </a:p>
        </p:txBody>
      </p:sp>
      <p:cxnSp>
        <p:nvCxnSpPr>
          <p:cNvPr id="6" name="Straight Connector 5" descr="Next service icon.">
            <a:extLst>
              <a:ext uri="{FF2B5EF4-FFF2-40B4-BE49-F238E27FC236}">
                <a16:creationId xmlns:a16="http://schemas.microsoft.com/office/drawing/2014/main" id="{7C84B473-6387-17FA-2CB1-191C8371851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4" descr="Amazon Augmented AI service icon.">
            <a:extLst>
              <a:ext uri="{FF2B5EF4-FFF2-40B4-BE49-F238E27FC236}">
                <a16:creationId xmlns:a16="http://schemas.microsoft.com/office/drawing/2014/main" id="{84870488-9F10-0BB6-1A96-2864DF414B38}"/>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D78C6FD2-AA5C-4FC4-8A9D-D25F71B3D3AA}"/>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Augmented AI (Amazon A2I)</a:t>
            </a:r>
          </a:p>
        </p:txBody>
      </p:sp>
    </p:spTree>
    <p:extLst>
      <p:ext uri="{BB962C8B-B14F-4D97-AF65-F5344CB8AC3E}">
        <p14:creationId xmlns:p14="http://schemas.microsoft.com/office/powerpoint/2010/main" val="1394087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7" name="Graphic 6" descr="Amazon Lookout for Metrics service icon.">
            <a:extLst>
              <a:ext uri="{FF2B5EF4-FFF2-40B4-BE49-F238E27FC236}">
                <a16:creationId xmlns:a16="http://schemas.microsoft.com/office/drawing/2014/main" id="{CEB92435-540F-2994-F6D6-E503B7509D8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90850"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Metrics</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Lookout for Vision service icon.">
            <a:extLst>
              <a:ext uri="{FF2B5EF4-FFF2-40B4-BE49-F238E27FC236}">
                <a16:creationId xmlns:a16="http://schemas.microsoft.com/office/drawing/2014/main" id="{3F1C4AD8-41AD-4D1E-3A01-36601C4356C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50658"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41724"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Monitron</a:t>
            </a:r>
          </a:p>
        </p:txBody>
      </p:sp>
      <p:cxnSp>
        <p:nvCxnSpPr>
          <p:cNvPr id="10" name="Straight Connector 9" descr="Next service icon.">
            <a:extLst>
              <a:ext uri="{FF2B5EF4-FFF2-40B4-BE49-F238E27FC236}">
                <a16:creationId xmlns:a16="http://schemas.microsoft.com/office/drawing/2014/main" id="{A6C47705-46FA-B716-C1AB-378DD753FB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7564" y="1182688"/>
            <a:ext cx="762000" cy="762000"/>
          </a:xfrm>
          <a:prstGeom prst="rect">
            <a:avLst/>
          </a:prstGeom>
        </p:spPr>
      </p:pic>
      <p:sp>
        <p:nvSpPr>
          <p:cNvPr id="12" name="TextBox 17">
            <a:extLst>
              <a:ext uri="{FF2B5EF4-FFF2-40B4-BE49-F238E27FC236}">
                <a16:creationId xmlns:a16="http://schemas.microsoft.com/office/drawing/2014/main" id="{E5D52202-22C7-304C-D335-4A132B41FA3E}"/>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Neuron</a:t>
            </a:r>
          </a:p>
        </p:txBody>
      </p:sp>
    </p:spTree>
    <p:extLst>
      <p:ext uri="{BB962C8B-B14F-4D97-AF65-F5344CB8AC3E}">
        <p14:creationId xmlns:p14="http://schemas.microsoft.com/office/powerpoint/2010/main" val="5263799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7E0E0EF-2CC7-7CD2-420C-F064F6FBDF9C}"/>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F2B089D-DEA8-E0C2-7FC3-D7989C57BC9C}"/>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DEC6C95F-3B4F-2641-BC0E-CAA65127A232}"/>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2AF10547-B527-224B-A06C-98ECD4EB7F61}"/>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5" name="Picture 4" descr="Example of an architecture diagram.">
            <a:extLst>
              <a:ext uri="{FF2B5EF4-FFF2-40B4-BE49-F238E27FC236}">
                <a16:creationId xmlns:a16="http://schemas.microsoft.com/office/drawing/2014/main" id="{81616B40-E7A8-8558-12F7-419F45E6C22D}"/>
              </a:ext>
            </a:extLst>
          </p:cNvPr>
          <p:cNvPicPr>
            <a:picLocks noChangeAspect="1"/>
          </p:cNvPicPr>
          <p:nvPr/>
        </p:nvPicPr>
        <p:blipFill>
          <a:blip r:embed="rId2"/>
          <a:srcRect/>
          <a:stretch/>
        </p:blipFill>
        <p:spPr>
          <a:xfrm>
            <a:off x="6263010" y="1197314"/>
            <a:ext cx="5640969" cy="3694483"/>
          </a:xfrm>
          <a:prstGeom prst="rect">
            <a:avLst/>
          </a:prstGeom>
        </p:spPr>
      </p:pic>
    </p:spTree>
    <p:extLst>
      <p:ext uri="{BB962C8B-B14F-4D97-AF65-F5344CB8AC3E}">
        <p14:creationId xmlns:p14="http://schemas.microsoft.com/office/powerpoint/2010/main" val="39124439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50</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Q service icon.">
            <a:extLst>
              <a:ext uri="{FF2B5EF4-FFF2-40B4-BE49-F238E27FC236}">
                <a16:creationId xmlns:a16="http://schemas.microsoft.com/office/drawing/2014/main" id="{0D91ADE4-FE81-B439-ACBA-7AE63B67242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114" y="1182688"/>
            <a:ext cx="762000" cy="762000"/>
          </a:xfrm>
          <a:prstGeom prst="rect">
            <a:avLst/>
          </a:prstGeom>
        </p:spPr>
      </p:pic>
      <p:sp>
        <p:nvSpPr>
          <p:cNvPr id="10" name="TextBox 17">
            <a:extLst>
              <a:ext uri="{FF2B5EF4-FFF2-40B4-BE49-F238E27FC236}">
                <a16:creationId xmlns:a16="http://schemas.microsoft.com/office/drawing/2014/main" id="{74EBA0DC-319F-C20B-2B3F-44D9CDA683D3}"/>
              </a:ext>
            </a:extLst>
          </p:cNvPr>
          <p:cNvSpPr txBox="1">
            <a:spLocks noChangeArrowheads="1"/>
          </p:cNvSpPr>
          <p:nvPr/>
        </p:nvSpPr>
        <p:spPr bwMode="auto">
          <a:xfrm>
            <a:off x="4491835"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AWS App Studio</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Amazon Nova</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EEA2ACC-7D7D-04D0-A641-19B7B4DE764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A3F7790-AE6D-4175-E269-81317787020E}"/>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3970" name="Title 1">
            <a:extLst>
              <a:ext uri="{FF2B5EF4-FFF2-40B4-BE49-F238E27FC236}">
                <a16:creationId xmlns:a16="http://schemas.microsoft.com/office/drawing/2014/main" id="{44F0D7D2-F4CD-8345-B7CC-290DFFCA6891}"/>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85489EF1-073A-443A-9933-F24166C152C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505750E6-E584-40BC-A923-A8F26379F89F}"/>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cxnSp>
        <p:nvCxnSpPr>
          <p:cNvPr id="32" name="Straight Connector 31" descr="Next service icon.">
            <a:extLst>
              <a:ext uri="{FF2B5EF4-FFF2-40B4-BE49-F238E27FC236}">
                <a16:creationId xmlns:a16="http://schemas.microsoft.com/office/drawing/2014/main" id="{B4A7C165-5EBF-4B43-B359-299339A3ABC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7" descr="Amazon Quantum Ledger Database (Amazon QLDB) service icon.">
            <a:extLst>
              <a:ext uri="{FF2B5EF4-FFF2-40B4-BE49-F238E27FC236}">
                <a16:creationId xmlns:a16="http://schemas.microsoft.com/office/drawing/2014/main" id="{BC110BAC-88F7-4155-A7FF-6F96BAF7FF2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1">
            <a:extLst>
              <a:ext uri="{FF2B5EF4-FFF2-40B4-BE49-F238E27FC236}">
                <a16:creationId xmlns:a16="http://schemas.microsoft.com/office/drawing/2014/main" id="{12E3CAE4-DBE7-4648-A2D2-C5643169F15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Quantum Ledger Database (Amazon QLDB)</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2BE561D-3718-37C1-4F3E-13F5A9D4F3A4}"/>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4E2BBB7-B0C8-55E4-EB11-B0C96E42A72A}"/>
              </a:ext>
            </a:extLst>
          </p:cNvPr>
          <p:cNvSpPr>
            <a:spLocks noGrp="1"/>
          </p:cNvSpPr>
          <p:nvPr>
            <p:ph type="sldNum" sz="quarter" idx="10"/>
          </p:nvPr>
        </p:nvSpPr>
        <p:spPr/>
        <p:txBody>
          <a:bodyPr/>
          <a:lstStyle/>
          <a:p>
            <a:fld id="{EB4B8DE2-A4E8-46E4-8BBF-D75455EFF32C}" type="slidenum">
              <a:rPr lang="en-US" smtClean="0"/>
              <a:pPr/>
              <a:t>54</a:t>
            </a:fld>
            <a:endParaRPr lang="en-US" dirty="0"/>
          </a:p>
        </p:txBody>
      </p:sp>
      <p:sp>
        <p:nvSpPr>
          <p:cNvPr id="86018" name="Title 1">
            <a:extLst>
              <a:ext uri="{FF2B5EF4-FFF2-40B4-BE49-F238E27FC236}">
                <a16:creationId xmlns:a16="http://schemas.microsoft.com/office/drawing/2014/main" id="{D70F92AA-F1B7-C548-9C36-2D4694FBACBC}"/>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02720BD5-36C8-0241-A573-31F53823CDC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0D5B493C-3B20-734E-AE80-84C88E91CC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87043" name="Graphic 17" descr="Alexa for Business service icon.">
            <a:extLst>
              <a:ext uri="{FF2B5EF4-FFF2-40B4-BE49-F238E27FC236}">
                <a16:creationId xmlns:a16="http://schemas.microsoft.com/office/drawing/2014/main" id="{48994123-5D7A-3144-A792-6CF2947E578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for Business</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7042" name="Graphic 19" descr="Amazon Chime service icon.">
            <a:extLst>
              <a:ext uri="{FF2B5EF4-FFF2-40B4-BE49-F238E27FC236}">
                <a16:creationId xmlns:a16="http://schemas.microsoft.com/office/drawing/2014/main" id="{72C3E708-975B-474E-89CA-F826E0F18E3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4" name="Straight Connector 13" descr="Next service icon.">
            <a:extLst>
              <a:ext uri="{FF2B5EF4-FFF2-40B4-BE49-F238E27FC236}">
                <a16:creationId xmlns:a16="http://schemas.microsoft.com/office/drawing/2014/main" id="{E5ACA714-AABA-F549-8496-D438E4ECFFB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7041" name="Graphic 21" descr="Amazon WorkMail service icon.">
            <a:extLst>
              <a:ext uri="{FF2B5EF4-FFF2-40B4-BE49-F238E27FC236}">
                <a16:creationId xmlns:a16="http://schemas.microsoft.com/office/drawing/2014/main" id="{5928ACDE-C7AA-5840-80D1-8B7909C7C4F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1" name="TextBox 12">
            <a:extLst>
              <a:ext uri="{FF2B5EF4-FFF2-40B4-BE49-F238E27FC236}">
                <a16:creationId xmlns:a16="http://schemas.microsoft.com/office/drawing/2014/main" id="{2C43B607-C941-4C46-86C7-20B564C18765}"/>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WorkMail</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18" descr="Amazon Simple Email Service (Amazon SES) service icon.">
            <a:extLst>
              <a:ext uri="{FF2B5EF4-FFF2-40B4-BE49-F238E27FC236}">
                <a16:creationId xmlns:a16="http://schemas.microsoft.com/office/drawing/2014/main" id="{1FD16B89-15B2-4C3D-B92A-8FF8F548024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2">
            <a:extLst>
              <a:ext uri="{FF2B5EF4-FFF2-40B4-BE49-F238E27FC236}">
                <a16:creationId xmlns:a16="http://schemas.microsoft.com/office/drawing/2014/main" id="{45E4A35F-3AFA-4E3D-A3D3-B0EBA14FAA0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47" name="Graphic 6" descr="Email resource icon for Amazon SES service.">
            <a:extLst>
              <a:ext uri="{FF2B5EF4-FFF2-40B4-BE49-F238E27FC236}">
                <a16:creationId xmlns:a16="http://schemas.microsoft.com/office/drawing/2014/main" id="{7DDF0745-BD9A-417D-93F0-CAD21235FAE6}"/>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AB49D2DC-E9CB-4329-9E6B-1268F4347A23}"/>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a:t>
            </a:r>
          </a:p>
        </p:txBody>
      </p:sp>
      <p:cxnSp>
        <p:nvCxnSpPr>
          <p:cNvPr id="48" name="Straight Connector 47" descr="Next service icon.">
            <a:extLst>
              <a:ext uri="{FF2B5EF4-FFF2-40B4-BE49-F238E27FC236}">
                <a16:creationId xmlns:a16="http://schemas.microsoft.com/office/drawing/2014/main" id="{FB654920-7F1D-44DB-9F4F-90E14A9BF3A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3" descr="Amazon WorkDocs service icon.">
            <a:extLst>
              <a:ext uri="{FF2B5EF4-FFF2-40B4-BE49-F238E27FC236}">
                <a16:creationId xmlns:a16="http://schemas.microsoft.com/office/drawing/2014/main" id="{2B611B2C-1F6F-455F-B7D7-6F1366F3AE46}"/>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332A5023-4E09-4EA8-9CF0-ACADBE9899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57</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End User Messaging</a:t>
            </a:r>
          </a:p>
        </p:txBody>
      </p:sp>
    </p:spTree>
    <p:extLst>
      <p:ext uri="{BB962C8B-B14F-4D97-AF65-F5344CB8AC3E}">
        <p14:creationId xmlns:p14="http://schemas.microsoft.com/office/powerpoint/2010/main" val="23259419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343A140-4BAA-955A-4834-30FE2E90625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E3DDE19-D804-D1F3-7E7F-305A92D69909}"/>
              </a:ext>
            </a:extLst>
          </p:cNvPr>
          <p:cNvSpPr>
            <a:spLocks noGrp="1"/>
          </p:cNvSpPr>
          <p:nvPr>
            <p:ph type="sldNum" sz="quarter" idx="10"/>
          </p:nvPr>
        </p:nvSpPr>
        <p:spPr/>
        <p:txBody>
          <a:bodyPr/>
          <a:lstStyle/>
          <a:p>
            <a:fld id="{EB4B8DE2-A4E8-46E4-8BBF-D75455EFF32C}" type="slidenum">
              <a:rPr lang="en-US" smtClean="0"/>
              <a:pPr/>
              <a:t>59</a:t>
            </a:fld>
            <a:endParaRPr lang="en-US" dirty="0"/>
          </a:p>
        </p:txBody>
      </p:sp>
      <p:sp>
        <p:nvSpPr>
          <p:cNvPr id="80898" name="Title 1">
            <a:extLst>
              <a:ext uri="{FF2B5EF4-FFF2-40B4-BE49-F238E27FC236}">
                <a16:creationId xmlns:a16="http://schemas.microsoft.com/office/drawing/2014/main" id="{C03F25B9-E3F3-5E43-8015-0068CC9145BB}"/>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61904FBB-E6AA-5545-A9CB-FAD8D344EC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510C4428-C710-FA43-839D-3DA8FB33A02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a:xfrm>
            <a:off x="8326438" y="1176338"/>
            <a:ext cx="3311380" cy="4725987"/>
          </a:xfrm>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60</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Billing Conductor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36C7030-74A6-D2C5-8723-F4F292DA0807}"/>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9D6BABE-243E-410B-4ED7-F202C15EF472}"/>
              </a:ext>
            </a:extLst>
          </p:cNvPr>
          <p:cNvSpPr>
            <a:spLocks noGrp="1"/>
          </p:cNvSpPr>
          <p:nvPr>
            <p:ph type="sldNum" sz="quarter" idx="10"/>
          </p:nvPr>
        </p:nvSpPr>
        <p:spPr/>
        <p:txBody>
          <a:bodyPr/>
          <a:lstStyle/>
          <a:p>
            <a:fld id="{EB4B8DE2-A4E8-46E4-8BBF-D75455EFF32C}" type="slidenum">
              <a:rPr lang="en-US" smtClean="0"/>
              <a:pPr/>
              <a:t>62</a:t>
            </a:fld>
            <a:endParaRPr lang="en-US" dirty="0"/>
          </a:p>
        </p:txBody>
      </p:sp>
      <p:sp>
        <p:nvSpPr>
          <p:cNvPr id="88066" name="Title 1">
            <a:extLst>
              <a:ext uri="{FF2B5EF4-FFF2-40B4-BE49-F238E27FC236}">
                <a16:creationId xmlns:a16="http://schemas.microsoft.com/office/drawing/2014/main" id="{F0218FCA-8461-A741-9D07-58D89441669A}"/>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1B767C1E-1EE2-4447-9073-195CFA61B1F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6A54CB08-3B65-2E49-AC1C-D9958CB188F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hlinkClick r:id="rId17"/>
              </a:rPr>
              <a:t>EC2 instance types</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a:t>
            </a: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68</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NICE EnginFrame service icon.">
            <a:extLst>
              <a:ext uri="{FF2B5EF4-FFF2-40B4-BE49-F238E27FC236}">
                <a16:creationId xmlns:a16="http://schemas.microsoft.com/office/drawing/2014/main" id="{C504D647-8A6C-44D3-8777-E779C389588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NICE EnginFrame</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1" descr="Amazon Lightsail for Research service icon.">
            <a:extLst>
              <a:ext uri="{FF2B5EF4-FFF2-40B4-BE49-F238E27FC236}">
                <a16:creationId xmlns:a16="http://schemas.microsoft.com/office/drawing/2014/main" id="{95630703-E2C2-93D0-A275-012FC9204E0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Lightsail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7" name="Straight Connector 36" descr="Next service icon.">
            <a:extLst>
              <a:ext uri="{FF2B5EF4-FFF2-40B4-BE49-F238E27FC236}">
                <a16:creationId xmlns:a16="http://schemas.microsoft.com/office/drawing/2014/main" id="{5A719C58-81F5-4822-AD12-A7E284F979F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Batch service icon.">
            <a:extLst>
              <a:ext uri="{FF2B5EF4-FFF2-40B4-BE49-F238E27FC236}">
                <a16:creationId xmlns:a16="http://schemas.microsoft.com/office/drawing/2014/main" id="{AD14ABF9-B0C7-4CD7-9F93-8B46EE02F477}"/>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E661FEEE-4DA7-4141-829E-5AB4AFF7A9E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Parallel Computing Service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70</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p:txBody>
          <a:bodyPr/>
          <a:lstStyle/>
          <a:p>
            <a:r>
              <a:rPr lang="en-US" dirty="0"/>
              <a:t>Contact Center</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71</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Contact Center 	1/1</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4BEC843-6BD6-4761-4267-849D47D5068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068A458-1C97-A4EE-2D5A-400B3391BDE8}"/>
              </a:ext>
            </a:extLst>
          </p:cNvPr>
          <p:cNvSpPr>
            <a:spLocks noGrp="1"/>
          </p:cNvSpPr>
          <p:nvPr>
            <p:ph type="sldNum" sz="quarter" idx="10"/>
          </p:nvPr>
        </p:nvSpPr>
        <p:spPr/>
        <p:txBody>
          <a:bodyPr/>
          <a:lstStyle/>
          <a:p>
            <a:fld id="{EB4B8DE2-A4E8-46E4-8BBF-D75455EFF32C}" type="slidenum">
              <a:rPr lang="en-US" smtClean="0"/>
              <a:pPr/>
              <a:t>72</a:t>
            </a:fld>
            <a:endParaRPr lang="en-US" dirty="0"/>
          </a:p>
        </p:txBody>
      </p:sp>
      <p:sp>
        <p:nvSpPr>
          <p:cNvPr id="97282" name="Title 1">
            <a:extLst>
              <a:ext uri="{FF2B5EF4-FFF2-40B4-BE49-F238E27FC236}">
                <a16:creationId xmlns:a16="http://schemas.microsoft.com/office/drawing/2014/main" id="{CA41DF8B-8EA9-3646-A6CC-D429729ACB17}"/>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33F4BB84-214D-864C-8721-401EAAAA4BF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73</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1/3</a:t>
            </a:r>
          </a:p>
        </p:txBody>
      </p:sp>
      <p:pic>
        <p:nvPicPr>
          <p:cNvPr id="41" name="Graphic 23" descr="Amazon Elastic Kubernetes Service (Amazon EKS) Service icon.">
            <a:extLst>
              <a:ext uri="{FF2B5EF4-FFF2-40B4-BE49-F238E27FC236}">
                <a16:creationId xmlns:a16="http://schemas.microsoft.com/office/drawing/2014/main" id="{3F1B22E0-0F15-415C-B511-F550A9ADB25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2D5F05C-0F09-447A-83C0-5F4C1C3A75B8}"/>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44" name="Graphic 43" descr="ESK on Outposts resource icon for the Amazon EKS service.">
            <a:extLst>
              <a:ext uri="{FF2B5EF4-FFF2-40B4-BE49-F238E27FC236}">
                <a16:creationId xmlns:a16="http://schemas.microsoft.com/office/drawing/2014/main" id="{89755EA2-A256-484E-9737-B4CA0ED5A0C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2952" y="2708275"/>
            <a:ext cx="457200" cy="457200"/>
          </a:xfrm>
          <a:prstGeom prst="rect">
            <a:avLst/>
          </a:prstGeom>
        </p:spPr>
      </p:pic>
      <p:sp>
        <p:nvSpPr>
          <p:cNvPr id="43" name="TextBox 29">
            <a:extLst>
              <a:ext uri="{FF2B5EF4-FFF2-40B4-BE49-F238E27FC236}">
                <a16:creationId xmlns:a16="http://schemas.microsoft.com/office/drawing/2014/main" id="{7D595C11-184E-454C-9F70-439C1DE2C28A}"/>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45" name="Straight Connector 44" descr="Next service icon.">
            <a:extLst>
              <a:ext uri="{FF2B5EF4-FFF2-40B4-BE49-F238E27FC236}">
                <a16:creationId xmlns:a16="http://schemas.microsoft.com/office/drawing/2014/main" id="{578AA0DB-121D-4027-9B51-AAF12123E0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6" name="Graphic 20" descr="Amazon Elastic Container Registry (Amazon ECR) Service icon.">
            <a:extLst>
              <a:ext uri="{FF2B5EF4-FFF2-40B4-BE49-F238E27FC236}">
                <a16:creationId xmlns:a16="http://schemas.microsoft.com/office/drawing/2014/main" id="{830BF274-AB1A-45A6-9068-E4D1AD05CF70}"/>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22">
            <a:extLst>
              <a:ext uri="{FF2B5EF4-FFF2-40B4-BE49-F238E27FC236}">
                <a16:creationId xmlns:a16="http://schemas.microsoft.com/office/drawing/2014/main" id="{961598F8-4D4A-4297-AF79-45ED06D77D51}"/>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50" name="Graphic 49" descr="Registry resource icon for the Amazon ECR service.">
            <a:extLst>
              <a:ext uri="{FF2B5EF4-FFF2-40B4-BE49-F238E27FC236}">
                <a16:creationId xmlns:a16="http://schemas.microsoft.com/office/drawing/2014/main" id="{512798D5-5086-455F-B9AE-24C338E3031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07025" y="2710690"/>
            <a:ext cx="457200" cy="457200"/>
          </a:xfrm>
          <a:prstGeom prst="rect">
            <a:avLst/>
          </a:prstGeom>
        </p:spPr>
      </p:pic>
      <p:sp>
        <p:nvSpPr>
          <p:cNvPr id="48" name="TextBox 29">
            <a:extLst>
              <a:ext uri="{FF2B5EF4-FFF2-40B4-BE49-F238E27FC236}">
                <a16:creationId xmlns:a16="http://schemas.microsoft.com/office/drawing/2014/main" id="{5D1AFEB4-B0AD-4085-B78D-38626C0DC2A4}"/>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Registry</a:t>
            </a:r>
          </a:p>
        </p:txBody>
      </p:sp>
      <p:pic>
        <p:nvPicPr>
          <p:cNvPr id="51" name="Graphic 50" descr="Image resource icon for the Amazon ECR service.">
            <a:extLst>
              <a:ext uri="{FF2B5EF4-FFF2-40B4-BE49-F238E27FC236}">
                <a16:creationId xmlns:a16="http://schemas.microsoft.com/office/drawing/2014/main" id="{B9A0969C-16F2-475F-8336-55CD7C692D0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2214" y="3526957"/>
            <a:ext cx="457200" cy="457200"/>
          </a:xfrm>
          <a:prstGeom prst="rect">
            <a:avLst/>
          </a:prstGeom>
        </p:spPr>
      </p:pic>
      <p:sp>
        <p:nvSpPr>
          <p:cNvPr id="49" name="TextBox 30">
            <a:extLst>
              <a:ext uri="{FF2B5EF4-FFF2-40B4-BE49-F238E27FC236}">
                <a16:creationId xmlns:a16="http://schemas.microsoft.com/office/drawing/2014/main" id="{1E81297A-5799-4CC6-A2BA-8A4C1A1EC92E}"/>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cxnSp>
        <p:nvCxnSpPr>
          <p:cNvPr id="52" name="Straight Connector 51" descr="Next service icon.">
            <a:extLst>
              <a:ext uri="{FF2B5EF4-FFF2-40B4-BE49-F238E27FC236}">
                <a16:creationId xmlns:a16="http://schemas.microsoft.com/office/drawing/2014/main" id="{D864524A-C12F-4657-BCAF-988DF951755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9" name="Graphic 18" descr="Amazon Elastic Container Service (Amazon ECS) service icon.">
            <a:extLst>
              <a:ext uri="{FF2B5EF4-FFF2-40B4-BE49-F238E27FC236}">
                <a16:creationId xmlns:a16="http://schemas.microsoft.com/office/drawing/2014/main" id="{6FF48DE7-3702-4527-A63E-DE4BA9EC18E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24">
            <a:extLst>
              <a:ext uri="{FF2B5EF4-FFF2-40B4-BE49-F238E27FC236}">
                <a16:creationId xmlns:a16="http://schemas.microsoft.com/office/drawing/2014/main" id="{DAB54081-DFE8-496A-A15F-2575F3054E64}"/>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80" name="Graphic 79" descr="Container 1 resource icon for the Amazon ECS service.">
            <a:extLst>
              <a:ext uri="{FF2B5EF4-FFF2-40B4-BE49-F238E27FC236}">
                <a16:creationId xmlns:a16="http://schemas.microsoft.com/office/drawing/2014/main" id="{1153087F-1BE2-4F50-AC62-5D2F3E9EA52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53672" y="2701985"/>
            <a:ext cx="457200" cy="457200"/>
          </a:xfrm>
          <a:prstGeom prst="rect">
            <a:avLst/>
          </a:prstGeom>
        </p:spPr>
      </p:pic>
      <p:sp>
        <p:nvSpPr>
          <p:cNvPr id="70" name="TextBox 25">
            <a:extLst>
              <a:ext uri="{FF2B5EF4-FFF2-40B4-BE49-F238E27FC236}">
                <a16:creationId xmlns:a16="http://schemas.microsoft.com/office/drawing/2014/main" id="{0FA34907-DF27-4FCF-82E2-5D01E7F38444}"/>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1</a:t>
            </a:r>
          </a:p>
        </p:txBody>
      </p:sp>
      <p:pic>
        <p:nvPicPr>
          <p:cNvPr id="79" name="Graphic 78" descr="Container 2 resource icon for the Amazon ECS service.">
            <a:extLst>
              <a:ext uri="{FF2B5EF4-FFF2-40B4-BE49-F238E27FC236}">
                <a16:creationId xmlns:a16="http://schemas.microsoft.com/office/drawing/2014/main" id="{A9FA6BFC-A173-41FF-9DA5-C1E5C0EA150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1165" y="2701985"/>
            <a:ext cx="457200" cy="457200"/>
          </a:xfrm>
          <a:prstGeom prst="rect">
            <a:avLst/>
          </a:prstGeom>
        </p:spPr>
      </p:pic>
      <p:sp>
        <p:nvSpPr>
          <p:cNvPr id="66" name="TextBox 26">
            <a:extLst>
              <a:ext uri="{FF2B5EF4-FFF2-40B4-BE49-F238E27FC236}">
                <a16:creationId xmlns:a16="http://schemas.microsoft.com/office/drawing/2014/main" id="{12974B84-20CD-4CBB-8B18-26C87E45A6CB}"/>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2</a:t>
            </a:r>
          </a:p>
        </p:txBody>
      </p:sp>
      <p:pic>
        <p:nvPicPr>
          <p:cNvPr id="78" name="Graphic 77" descr="Container 3 resource icon for the Amazon ECS service.">
            <a:extLst>
              <a:ext uri="{FF2B5EF4-FFF2-40B4-BE49-F238E27FC236}">
                <a16:creationId xmlns:a16="http://schemas.microsoft.com/office/drawing/2014/main" id="{FDCC0A32-1559-4B90-ACBD-A339D3868A6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60249" y="3526957"/>
            <a:ext cx="457200" cy="457200"/>
          </a:xfrm>
          <a:prstGeom prst="rect">
            <a:avLst/>
          </a:prstGeom>
        </p:spPr>
      </p:pic>
      <p:sp>
        <p:nvSpPr>
          <p:cNvPr id="71" name="TextBox 27">
            <a:extLst>
              <a:ext uri="{FF2B5EF4-FFF2-40B4-BE49-F238E27FC236}">
                <a16:creationId xmlns:a16="http://schemas.microsoft.com/office/drawing/2014/main" id="{14A30E2E-5006-4137-B321-D1C09637B79C}"/>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3</a:t>
            </a:r>
          </a:p>
        </p:txBody>
      </p:sp>
      <p:pic>
        <p:nvPicPr>
          <p:cNvPr id="74" name="Graphic 73" descr="Task resource icon for the Amazon ECS service.">
            <a:extLst>
              <a:ext uri="{FF2B5EF4-FFF2-40B4-BE49-F238E27FC236}">
                <a16:creationId xmlns:a16="http://schemas.microsoft.com/office/drawing/2014/main" id="{CC9C57A1-DE38-4EC9-B685-FA0096F423DF}"/>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243497" y="3495991"/>
            <a:ext cx="457200" cy="457200"/>
          </a:xfrm>
          <a:prstGeom prst="rect">
            <a:avLst/>
          </a:prstGeom>
        </p:spPr>
      </p:pic>
      <p:sp>
        <p:nvSpPr>
          <p:cNvPr id="67" name="TextBox 31">
            <a:extLst>
              <a:ext uri="{FF2B5EF4-FFF2-40B4-BE49-F238E27FC236}">
                <a16:creationId xmlns:a16="http://schemas.microsoft.com/office/drawing/2014/main" id="{3F2BDEC2-EE73-4FC4-87E6-D7B8BFC8316C}"/>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Task</a:t>
            </a:r>
          </a:p>
        </p:txBody>
      </p:sp>
      <p:pic>
        <p:nvPicPr>
          <p:cNvPr id="75" name="Graphic 74" descr="Service resource icon for the Amazon ECS service.">
            <a:extLst>
              <a:ext uri="{FF2B5EF4-FFF2-40B4-BE49-F238E27FC236}">
                <a16:creationId xmlns:a16="http://schemas.microsoft.com/office/drawing/2014/main" id="{FAD3FEF9-A5E4-4A3B-858B-826318ADD92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60249" y="4331614"/>
            <a:ext cx="457200" cy="457200"/>
          </a:xfrm>
          <a:prstGeom prst="rect">
            <a:avLst/>
          </a:prstGeom>
        </p:spPr>
      </p:pic>
      <p:sp>
        <p:nvSpPr>
          <p:cNvPr id="72" name="TextBox 28">
            <a:extLst>
              <a:ext uri="{FF2B5EF4-FFF2-40B4-BE49-F238E27FC236}">
                <a16:creationId xmlns:a16="http://schemas.microsoft.com/office/drawing/2014/main" id="{40AC3530-C14B-4C44-AD69-1AD8B321BD1E}"/>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76" name="Graphic 75" descr="ECS Service Connect resource icon for the Amazon ECS service.">
            <a:extLst>
              <a:ext uri="{FF2B5EF4-FFF2-40B4-BE49-F238E27FC236}">
                <a16:creationId xmlns:a16="http://schemas.microsoft.com/office/drawing/2014/main" id="{CB8B2EAC-7348-4405-8B57-AB84EE5BD86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246598" y="4322522"/>
            <a:ext cx="457200" cy="457200"/>
          </a:xfrm>
          <a:prstGeom prst="rect">
            <a:avLst/>
          </a:prstGeom>
        </p:spPr>
      </p:pic>
      <p:sp>
        <p:nvSpPr>
          <p:cNvPr id="68" name="TextBox 31">
            <a:extLst>
              <a:ext uri="{FF2B5EF4-FFF2-40B4-BE49-F238E27FC236}">
                <a16:creationId xmlns:a16="http://schemas.microsoft.com/office/drawing/2014/main" id="{529F154A-0362-44FD-AC4F-13706D4C615C}"/>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77" name="Graphic 76" descr="Copilot CLI resource icon for the Amazon ECS service.">
            <a:extLst>
              <a:ext uri="{FF2B5EF4-FFF2-40B4-BE49-F238E27FC236}">
                <a16:creationId xmlns:a16="http://schemas.microsoft.com/office/drawing/2014/main" id="{9DA5707A-B54C-45C6-A2F6-642A435D551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153672" y="5144786"/>
            <a:ext cx="457200" cy="457200"/>
          </a:xfrm>
          <a:prstGeom prst="rect">
            <a:avLst/>
          </a:prstGeom>
        </p:spPr>
      </p:pic>
      <p:sp>
        <p:nvSpPr>
          <p:cNvPr id="73" name="TextBox 31">
            <a:extLst>
              <a:ext uri="{FF2B5EF4-FFF2-40B4-BE49-F238E27FC236}">
                <a16:creationId xmlns:a16="http://schemas.microsoft.com/office/drawing/2014/main" id="{90803D74-40EA-423E-82E4-7272A3DD3259}"/>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81" name="Straight Connector 80" descr="Next service icon.">
            <a:extLst>
              <a:ext uri="{FF2B5EF4-FFF2-40B4-BE49-F238E27FC236}">
                <a16:creationId xmlns:a16="http://schemas.microsoft.com/office/drawing/2014/main" id="{B5DDDCA9-27F7-422A-B4AE-2939D9468B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2" name="Graphic 14" descr="Amazon ECS Anywhere service icon.">
            <a:extLst>
              <a:ext uri="{FF2B5EF4-FFF2-40B4-BE49-F238E27FC236}">
                <a16:creationId xmlns:a16="http://schemas.microsoft.com/office/drawing/2014/main" id="{40697A5E-DACC-4403-9BA1-2744257F48BD}"/>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12">
            <a:extLst>
              <a:ext uri="{FF2B5EF4-FFF2-40B4-BE49-F238E27FC236}">
                <a16:creationId xmlns:a16="http://schemas.microsoft.com/office/drawing/2014/main" id="{0825F3B4-F3D5-4310-9B5B-6221BDD2557E}"/>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74</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a:xfrm>
            <a:off x="240940" y="365126"/>
            <a:ext cx="11614339" cy="644278"/>
          </a:xfrm>
        </p:spPr>
        <p:txBody>
          <a:bodyPr/>
          <a:lstStyle/>
          <a:p>
            <a:pPr>
              <a:tabLst>
                <a:tab pos="10914063" algn="l"/>
              </a:tabLst>
            </a:pPr>
            <a:r>
              <a:rPr lang="en-US" altLang="en-US" dirty="0"/>
              <a:t>Containers	2/3</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mazon EKS Cloud service icon.">
            <a:extLst>
              <a:ext uri="{FF2B5EF4-FFF2-40B4-BE49-F238E27FC236}">
                <a16:creationId xmlns:a16="http://schemas.microsoft.com/office/drawing/2014/main" id="{FF4ED83B-5389-4C65-ABF7-D7F1D3BCACB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52244" y="1182687"/>
            <a:ext cx="762000" cy="762000"/>
          </a:xfrm>
          <a:prstGeom prst="rect">
            <a:avLst/>
          </a:prstGeom>
        </p:spPr>
      </p:pic>
      <p:sp>
        <p:nvSpPr>
          <p:cNvPr id="24" name="TextBox 22">
            <a:extLst>
              <a:ext uri="{FF2B5EF4-FFF2-40B4-BE49-F238E27FC236}">
                <a16:creationId xmlns:a16="http://schemas.microsoft.com/office/drawing/2014/main" id="{5622D728-9363-4AD6-8F07-A4603F02F254}"/>
              </a:ext>
            </a:extLst>
          </p:cNvPr>
          <p:cNvSpPr txBox="1">
            <a:spLocks noChangeArrowheads="1"/>
          </p:cNvSpPr>
          <p:nvPr/>
        </p:nvSpPr>
        <p:spPr bwMode="auto">
          <a:xfrm>
            <a:off x="4486275"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Cloud</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F4DF6F-E4CA-96E2-D192-F92D4933831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2E75ACE-7E0D-84E7-0555-D4A85594F07F}"/>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3/3</a:t>
            </a:r>
          </a:p>
        </p:txBody>
      </p:sp>
      <p:pic>
        <p:nvPicPr>
          <p:cNvPr id="33" name="Graphic 32" descr="Red Hat OpenShift Service on AWS (ROSA) service icon.">
            <a:extLst>
              <a:ext uri="{FF2B5EF4-FFF2-40B4-BE49-F238E27FC236}">
                <a16:creationId xmlns:a16="http://schemas.microsoft.com/office/drawing/2014/main" id="{4EDEDC84-A08B-DC45-A826-EFB2E54A704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5332" y="1185862"/>
            <a:ext cx="762000" cy="762000"/>
          </a:xfrm>
          <a:prstGeom prst="rect">
            <a:avLst/>
          </a:prstGeom>
        </p:spPr>
      </p:pic>
      <p:sp>
        <p:nvSpPr>
          <p:cNvPr id="98311" name="TextBox 9">
            <a:extLst>
              <a:ext uri="{FF2B5EF4-FFF2-40B4-BE49-F238E27FC236}">
                <a16:creationId xmlns:a16="http://schemas.microsoft.com/office/drawing/2014/main" id="{5A05B158-B70B-5F4F-B0E2-17894FAAF34C}"/>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on AWS (ROSA) </a:t>
            </a:r>
          </a:p>
        </p:txBody>
      </p:sp>
    </p:spTree>
    <p:extLst>
      <p:ext uri="{BB962C8B-B14F-4D97-AF65-F5344CB8AC3E}">
        <p14:creationId xmlns:p14="http://schemas.microsoft.com/office/powerpoint/2010/main" val="39248542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E3F1CFA-0379-DFDC-1A53-226E908B7329}"/>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3148678-D191-EDBA-FEAA-58D9DB5B47EA}"/>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99330" name="Title 1">
            <a:extLst>
              <a:ext uri="{FF2B5EF4-FFF2-40B4-BE49-F238E27FC236}">
                <a16:creationId xmlns:a16="http://schemas.microsoft.com/office/drawing/2014/main" id="{3085C791-5AF0-FD4A-A5BA-DD23BAC110A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30C60307-3046-CE4D-BD0C-14F109CAA95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BEDCB3CA-DB44-5C4D-84F8-ED433A80A51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78</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BDD4157-CC46-E68D-15C0-CFB0A15409E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CD4007C-FAC6-1C6D-1265-4CB655E3F025}"/>
              </a:ext>
            </a:extLst>
          </p:cNvPr>
          <p:cNvSpPr>
            <a:spLocks noGrp="1"/>
          </p:cNvSpPr>
          <p:nvPr>
            <p:ph type="sldNum" sz="quarter" idx="10"/>
          </p:nvPr>
        </p:nvSpPr>
        <p:spPr/>
        <p:txBody>
          <a:bodyPr/>
          <a:lstStyle/>
          <a:p>
            <a:fld id="{EB4B8DE2-A4E8-46E4-8BBF-D75455EFF32C}" type="slidenum">
              <a:rPr lang="en-US" smtClean="0"/>
              <a:pPr/>
              <a:t>79</a:t>
            </a:fld>
            <a:endParaRPr lang="en-US" dirty="0"/>
          </a:p>
        </p:txBody>
      </p:sp>
      <p:sp>
        <p:nvSpPr>
          <p:cNvPr id="103426" name="Title 1">
            <a:extLst>
              <a:ext uri="{FF2B5EF4-FFF2-40B4-BE49-F238E27FC236}">
                <a16:creationId xmlns:a16="http://schemas.microsoft.com/office/drawing/2014/main" id="{DCD740FF-B21E-6F47-92CE-037E92CB6DBE}"/>
              </a:ext>
            </a:extLst>
          </p:cNvPr>
          <p:cNvSpPr>
            <a:spLocks noGrp="1" noChangeArrowheads="1"/>
          </p:cNvSpPr>
          <p:nvPr>
            <p:ph type="ctrTitle"/>
          </p:nvPr>
        </p:nvSpPr>
        <p:spPr/>
        <p:txBody>
          <a:bodyPr/>
          <a:lstStyle/>
          <a:p>
            <a:r>
              <a:rPr lang="en-US" altLang="en-US" dirty="0"/>
              <a:t>Database</a:t>
            </a:r>
          </a:p>
        </p:txBody>
      </p:sp>
      <p:pic>
        <p:nvPicPr>
          <p:cNvPr id="103425" name="Graphic 7" descr="Database standard category icon.">
            <a:extLst>
              <a:ext uri="{FF2B5EF4-FFF2-40B4-BE49-F238E27FC236}">
                <a16:creationId xmlns:a16="http://schemas.microsoft.com/office/drawing/2014/main" id="{CABCFE61-AB10-C946-8417-B7CC9B70C1C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FFA8DB6D-04FC-A24D-AD4A-6E96FA87026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DDDD1A93-CBC6-E3DE-DE38-036816D9F83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7B0C5BF-8870-E9CE-A8CD-57D242A321FD}"/>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2DB513F0-F708-EB46-B3EE-456A6EAFC396}"/>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20" name="aGrouping" descr="Example of AWS Cloud group, represented as a rectangle with AWS logo at the top left, and AWS Cloud as a title.">
            <a:extLst>
              <a:ext uri="{FF2B5EF4-FFF2-40B4-BE49-F238E27FC236}">
                <a16:creationId xmlns:a16="http://schemas.microsoft.com/office/drawing/2014/main" id="{911C9239-683A-474A-AC39-5A7B2C7AB79B}"/>
              </a:ext>
            </a:extLst>
          </p:cNvPr>
          <p:cNvGrpSpPr/>
          <p:nvPr/>
        </p:nvGrpSpPr>
        <p:grpSpPr>
          <a:xfrm>
            <a:off x="1260475" y="1341438"/>
            <a:ext cx="1844675" cy="1042987"/>
            <a:chOff x="1260475" y="1341438"/>
            <a:chExt cx="1844675" cy="1042987"/>
          </a:xfrm>
        </p:grpSpPr>
        <p:sp>
          <p:nvSpPr>
            <p:cNvPr id="33" name="Rectangle 32">
              <a:extLst>
                <a:ext uri="{FF2B5EF4-FFF2-40B4-BE49-F238E27FC236}">
                  <a16:creationId xmlns:a16="http://schemas.microsoft.com/office/drawing/2014/main" id="{E3C373A7-C79E-F040-A456-79E6A4AF1C21}"/>
                </a:ext>
              </a:extLst>
            </p:cNvPr>
            <p:cNvSpPr/>
            <p:nvPr/>
          </p:nvSpPr>
          <p:spPr>
            <a:xfrm>
              <a:off x="1260475" y="1341439"/>
              <a:ext cx="1844675" cy="1042986"/>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4" name="Graphic 33">
              <a:extLst>
                <a:ext uri="{FF2B5EF4-FFF2-40B4-BE49-F238E27FC236}">
                  <a16:creationId xmlns:a16="http://schemas.microsoft.com/office/drawing/2014/main" id="{698D4BC3-E737-F248-BFA7-23A251040C64}"/>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260476" y="1341438"/>
              <a:ext cx="381000" cy="381000"/>
            </a:xfrm>
            <a:prstGeom prst="rect">
              <a:avLst/>
            </a:prstGeom>
          </p:spPr>
        </p:pic>
      </p:grpSp>
      <p:sp>
        <p:nvSpPr>
          <p:cNvPr id="7" name="TextBox 21">
            <a:extLst>
              <a:ext uri="{FF2B5EF4-FFF2-40B4-BE49-F238E27FC236}">
                <a16:creationId xmlns:a16="http://schemas.microsoft.com/office/drawing/2014/main" id="{CB950BBA-410F-3A26-59BB-1663608EE9DB}"/>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latin typeface="Arial" panose="020B0604020202020204" pitchFamily="34" charset="0"/>
                <a:cs typeface="Arial" panose="020B0604020202020204" pitchFamily="34" charset="0"/>
              </a:rPr>
              <a:t>Show the connections between multiple services or resources</a:t>
            </a:r>
          </a:p>
        </p:txBody>
      </p:sp>
      <p:grpSp>
        <p:nvGrpSpPr>
          <p:cNvPr id="11" name="Group 10" descr="Group of arrows.">
            <a:extLst>
              <a:ext uri="{FF2B5EF4-FFF2-40B4-BE49-F238E27FC236}">
                <a16:creationId xmlns:a16="http://schemas.microsoft.com/office/drawing/2014/main" id="{09E6D122-AC33-10CE-2D02-367D0601AFBD}"/>
              </a:ext>
            </a:extLst>
          </p:cNvPr>
          <p:cNvGrpSpPr/>
          <p:nvPr/>
        </p:nvGrpSpPr>
        <p:grpSpPr>
          <a:xfrm>
            <a:off x="5204619" y="1571482"/>
            <a:ext cx="1644650" cy="608013"/>
            <a:chOff x="1082675" y="1816100"/>
            <a:chExt cx="1644650" cy="608013"/>
          </a:xfrm>
        </p:grpSpPr>
        <p:cxnSp>
          <p:nvCxnSpPr>
            <p:cNvPr id="15" name="Straight Arrow Connector 14" descr="Arrow pointing left.">
              <a:extLst>
                <a:ext uri="{FF2B5EF4-FFF2-40B4-BE49-F238E27FC236}">
                  <a16:creationId xmlns:a16="http://schemas.microsoft.com/office/drawing/2014/main" id="{BAEA913C-2CED-D1E4-892F-3C62557D9CB8}"/>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descr="Arrow pointing right">
              <a:extLst>
                <a:ext uri="{FF2B5EF4-FFF2-40B4-BE49-F238E27FC236}">
                  <a16:creationId xmlns:a16="http://schemas.microsoft.com/office/drawing/2014/main" id="{57E2D1B7-DD9E-CC0C-FE26-577F7CBF9BC4}"/>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Two headed arrow">
              <a:extLst>
                <a:ext uri="{FF2B5EF4-FFF2-40B4-BE49-F238E27FC236}">
                  <a16:creationId xmlns:a16="http://schemas.microsoft.com/office/drawing/2014/main" id="{D3136046-48C1-DEC8-AF10-AD2DAEA58A44}"/>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Line with no arrows.">
              <a:extLst>
                <a:ext uri="{FF2B5EF4-FFF2-40B4-BE49-F238E27FC236}">
                  <a16:creationId xmlns:a16="http://schemas.microsoft.com/office/drawing/2014/main" id="{4910A497-4BA2-1ACC-3A63-CF478ECCCC8C}"/>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8" name="TextBox 21">
            <a:extLst>
              <a:ext uri="{FF2B5EF4-FFF2-40B4-BE49-F238E27FC236}">
                <a16:creationId xmlns:a16="http://schemas.microsoft.com/office/drawing/2014/main" id="{2B9B8C16-7484-6F7D-8213-1C603CF6B620}"/>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latin typeface="Arial" panose="020B0604020202020204" pitchFamily="34" charset="0"/>
                <a:cs typeface="Arial" panose="020B0604020202020204" pitchFamily="34" charset="0"/>
              </a:rPr>
              <a:t>Describe a flow of information</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or connect different parts</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of a diagram</a:t>
            </a:r>
          </a:p>
        </p:txBody>
      </p:sp>
      <p:pic>
        <p:nvPicPr>
          <p:cNvPr id="10" name="Graphic 5" descr="A representation of a service icon.">
            <a:extLst>
              <a:ext uri="{FF2B5EF4-FFF2-40B4-BE49-F238E27FC236}">
                <a16:creationId xmlns:a16="http://schemas.microsoft.com/office/drawing/2014/main" id="{2CD76021-2D3F-B3F0-774C-C0BDF62F3CC0}"/>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78E66A1D-71FF-00B3-CEBE-4A02A085354F}"/>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a:t>
            </a:r>
          </a:p>
        </p:txBody>
      </p:sp>
      <p:pic>
        <p:nvPicPr>
          <p:cNvPr id="4" name="Graphic 83" descr="A representation of a resource icon.">
            <a:extLst>
              <a:ext uri="{FF2B5EF4-FFF2-40B4-BE49-F238E27FC236}">
                <a16:creationId xmlns:a16="http://schemas.microsoft.com/office/drawing/2014/main" id="{EBE42643-101B-0059-49AF-F8F7EF34789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1">
            <a:extLst>
              <a:ext uri="{FF2B5EF4-FFF2-40B4-BE49-F238E27FC236}">
                <a16:creationId xmlns:a16="http://schemas.microsoft.com/office/drawing/2014/main" id="{D31A73B1-2DC8-6256-D686-6A9E7712FFE2}"/>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 resource</a:t>
            </a:r>
          </a:p>
        </p:txBody>
      </p:sp>
      <p:sp>
        <p:nvSpPr>
          <p:cNvPr id="46100" name="TextBox 21">
            <a:extLst>
              <a:ext uri="{FF2B5EF4-FFF2-40B4-BE49-F238E27FC236}">
                <a16:creationId xmlns:a16="http://schemas.microsoft.com/office/drawing/2014/main" id="{6D708105-5BD7-AA43-8F6A-6F583068E294}"/>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Apply to resources and objects for multiple AWS services and categories</a:t>
            </a:r>
          </a:p>
        </p:txBody>
      </p:sp>
      <p:pic>
        <p:nvPicPr>
          <p:cNvPr id="2" name="Graphic 23" descr="A representation of a general resource icon.">
            <a:extLst>
              <a:ext uri="{FF2B5EF4-FFF2-40B4-BE49-F238E27FC236}">
                <a16:creationId xmlns:a16="http://schemas.microsoft.com/office/drawing/2014/main" id="{3CE761E8-4D30-5C57-34B9-09FE83C098D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62150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a:t>
            </a:r>
            <a:r>
              <a:rPr lang="en-US" sz="1200" dirty="0"/>
              <a:t>–</a:t>
            </a:r>
            <a:r>
              <a:rPr lang="en-US" altLang="en-US" sz="1200" dirty="0">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82</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84</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a:xfrm>
            <a:off x="240940" y="326626"/>
            <a:ext cx="11614339" cy="644278"/>
          </a:xfrm>
        </p:spPr>
        <p:txBody>
          <a:bodyPr/>
          <a:lstStyle/>
          <a:p>
            <a:pPr>
              <a:tabLst>
                <a:tab pos="10914063" algn="l"/>
              </a:tabLst>
            </a:pPr>
            <a:r>
              <a:rPr lang="en-US" altLang="en-US" dirty="0"/>
              <a:t>Database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PIOPS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7F39724-71A8-77A1-C862-CEA92342AA6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1722F97-7F97-8363-95AD-9ADDFD997558}"/>
              </a:ext>
            </a:extLst>
          </p:cNvPr>
          <p:cNvSpPr>
            <a:spLocks noGrp="1"/>
          </p:cNvSpPr>
          <p:nvPr>
            <p:ph type="sldNum" sz="quarter" idx="10"/>
          </p:nvPr>
        </p:nvSpPr>
        <p:spPr/>
        <p:txBody>
          <a:bodyPr/>
          <a:lstStyle/>
          <a:p>
            <a:fld id="{EB4B8DE2-A4E8-46E4-8BBF-D75455EFF32C}" type="slidenum">
              <a:rPr lang="en-US" smtClean="0"/>
              <a:pPr/>
              <a:t>85</a:t>
            </a:fld>
            <a:endParaRPr lang="en-US" dirty="0"/>
          </a:p>
        </p:txBody>
      </p:sp>
      <p:sp>
        <p:nvSpPr>
          <p:cNvPr id="110594" name="Title 1">
            <a:extLst>
              <a:ext uri="{FF2B5EF4-FFF2-40B4-BE49-F238E27FC236}">
                <a16:creationId xmlns:a16="http://schemas.microsoft.com/office/drawing/2014/main" id="{50940A79-0563-AA40-BB34-2AB6F0BD94C6}"/>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63302548-9B07-DD4E-9402-2CE08F25EE4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155297A2-5D00-C340-93E0-57F806B7D42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a:xfrm>
            <a:off x="240940" y="365126"/>
            <a:ext cx="11614340" cy="563562"/>
          </a:xfrm>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88</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A7A53CCA-F44F-B034-3744-D66390F31507}"/>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C272440D-A88D-2BAC-9ED1-39D87723E666}"/>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6EA39E97-4C97-AD40-972C-394E863845C9}"/>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10" name="TextBox 30">
            <a:extLst>
              <a:ext uri="{FF2B5EF4-FFF2-40B4-BE49-F238E27FC236}">
                <a16:creationId xmlns:a16="http://schemas.microsoft.com/office/drawing/2014/main" id="{F829A72D-0876-2E49-8145-DC8A9C2CF961}"/>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Group icon</a:t>
            </a:r>
          </a:p>
        </p:txBody>
      </p:sp>
      <p:cxnSp>
        <p:nvCxnSpPr>
          <p:cNvPr id="34" name="Straight Connector 33" descr="Points to.">
            <a:extLst>
              <a:ext uri="{FF2B5EF4-FFF2-40B4-BE49-F238E27FC236}">
                <a16:creationId xmlns:a16="http://schemas.microsoft.com/office/drawing/2014/main" id="{BD7B9A8B-12AB-BD42-840E-172284E286CC}"/>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2" name="aGroupIcon" descr="Example of AWS Cloud group, represented as a rectangle with AWS logo at the top left, and AWS Cloud as a title.">
            <a:extLst>
              <a:ext uri="{FF2B5EF4-FFF2-40B4-BE49-F238E27FC236}">
                <a16:creationId xmlns:a16="http://schemas.microsoft.com/office/drawing/2014/main" id="{5C73A100-A529-4AE3-B830-22FEAC36DDFE}"/>
              </a:ext>
            </a:extLst>
          </p:cNvPr>
          <p:cNvGrpSpPr/>
          <p:nvPr/>
        </p:nvGrpSpPr>
        <p:grpSpPr>
          <a:xfrm>
            <a:off x="4679950" y="1060931"/>
            <a:ext cx="7210425" cy="4688994"/>
            <a:chOff x="4679950" y="1060931"/>
            <a:chExt cx="7210425" cy="4688994"/>
          </a:xfrm>
        </p:grpSpPr>
        <p:sp>
          <p:nvSpPr>
            <p:cNvPr id="5" name="Rectangle 4">
              <a:extLst>
                <a:ext uri="{FF2B5EF4-FFF2-40B4-BE49-F238E27FC236}">
                  <a16:creationId xmlns:a16="http://schemas.microsoft.com/office/drawing/2014/main" id="{EBD78DDC-6CA6-8B4C-8030-D09C702BCE2A}"/>
                </a:ext>
              </a:extLst>
            </p:cNvPr>
            <p:cNvSpPr/>
            <p:nvPr/>
          </p:nvSpPr>
          <p:spPr bwMode="auto">
            <a:xfrm>
              <a:off x="4679950" y="1063625"/>
              <a:ext cx="7210425" cy="468630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8" name="Graphic 37">
              <a:extLst>
                <a:ext uri="{FF2B5EF4-FFF2-40B4-BE49-F238E27FC236}">
                  <a16:creationId xmlns:a16="http://schemas.microsoft.com/office/drawing/2014/main" id="{D78ED6D3-1731-8249-BC37-43C145C9883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679950" y="1060931"/>
              <a:ext cx="381000" cy="381000"/>
            </a:xfrm>
            <a:prstGeom prst="rect">
              <a:avLst/>
            </a:prstGeom>
          </p:spPr>
        </p:pic>
      </p:grpSp>
      <p:sp>
        <p:nvSpPr>
          <p:cNvPr id="47107" name="TextBox 27">
            <a:extLst>
              <a:ext uri="{FF2B5EF4-FFF2-40B4-BE49-F238E27FC236}">
                <a16:creationId xmlns:a16="http://schemas.microsoft.com/office/drawing/2014/main" id="{91411D5C-9DF4-5442-A1EE-D22AC6C4C3E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Nested groups</a:t>
            </a:r>
          </a:p>
        </p:txBody>
      </p:sp>
      <p:grpSp>
        <p:nvGrpSpPr>
          <p:cNvPr id="13" name="arrow1" descr="Points to.">
            <a:extLst>
              <a:ext uri="{FF2B5EF4-FFF2-40B4-BE49-F238E27FC236}">
                <a16:creationId xmlns:a16="http://schemas.microsoft.com/office/drawing/2014/main" id="{1D824DBA-98C1-4551-AA2B-70AF9AB6E1AE}"/>
              </a:ext>
            </a:extLst>
          </p:cNvPr>
          <p:cNvGrpSpPr/>
          <p:nvPr/>
        </p:nvGrpSpPr>
        <p:grpSpPr>
          <a:xfrm>
            <a:off x="2093913" y="1550987"/>
            <a:ext cx="2660650" cy="699252"/>
            <a:chOff x="2093913" y="1550987"/>
            <a:chExt cx="2660650" cy="699252"/>
          </a:xfrm>
        </p:grpSpPr>
        <p:sp>
          <p:nvSpPr>
            <p:cNvPr id="32" name="Freeform 31">
              <a:extLst>
                <a:ext uri="{FF2B5EF4-FFF2-40B4-BE49-F238E27FC236}">
                  <a16:creationId xmlns:a16="http://schemas.microsoft.com/office/drawing/2014/main" id="{41787807-DDA1-0F40-89B5-24A02FA2E10E}"/>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3" name="Straight Connector 32">
              <a:extLst>
                <a:ext uri="{FF2B5EF4-FFF2-40B4-BE49-F238E27FC236}">
                  <a16:creationId xmlns:a16="http://schemas.microsoft.com/office/drawing/2014/main" id="{4638B9E8-1320-5047-A86E-424E72EBBA44}"/>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14" name="nestedGroup" descr="This Virtual Private Cloud (VPC) group is within the AWS Cloud group. The group spans availability zone 1 and 2, and some other services.">
            <a:extLst>
              <a:ext uri="{FF2B5EF4-FFF2-40B4-BE49-F238E27FC236}">
                <a16:creationId xmlns:a16="http://schemas.microsoft.com/office/drawing/2014/main" id="{B33E1D70-27CA-4DCB-AE77-8E8BCF312F04}"/>
              </a:ext>
            </a:extLst>
          </p:cNvPr>
          <p:cNvGrpSpPr/>
          <p:nvPr/>
        </p:nvGrpSpPr>
        <p:grpSpPr>
          <a:xfrm>
            <a:off x="4752975" y="1934055"/>
            <a:ext cx="7059612" cy="3377720"/>
            <a:chOff x="4752975" y="1934055"/>
            <a:chExt cx="7059612" cy="3377720"/>
          </a:xfrm>
        </p:grpSpPr>
        <p:sp>
          <p:nvSpPr>
            <p:cNvPr id="4" name="Rectangle 3">
              <a:extLst>
                <a:ext uri="{FF2B5EF4-FFF2-40B4-BE49-F238E27FC236}">
                  <a16:creationId xmlns:a16="http://schemas.microsoft.com/office/drawing/2014/main" id="{AE0DCB38-C38F-3E45-91A5-BC77EA90215A}"/>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39" name="Graphic 38" descr="VPC group icon.">
              <a:extLst>
                <a:ext uri="{FF2B5EF4-FFF2-40B4-BE49-F238E27FC236}">
                  <a16:creationId xmlns:a16="http://schemas.microsoft.com/office/drawing/2014/main" id="{ED425F82-30BD-E14D-A2A7-09E58EE6574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54563" y="1934055"/>
              <a:ext cx="381000" cy="381000"/>
            </a:xfrm>
            <a:prstGeom prst="rect">
              <a:avLst/>
            </a:prstGeom>
          </p:spPr>
        </p:pic>
      </p:grpSp>
      <p:sp>
        <p:nvSpPr>
          <p:cNvPr id="47108" name="TextBox 28">
            <a:extLst>
              <a:ext uri="{FF2B5EF4-FFF2-40B4-BE49-F238E27FC236}">
                <a16:creationId xmlns:a16="http://schemas.microsoft.com/office/drawing/2014/main" id="{005B9DAE-8742-9642-9B51-D76B112648AD}"/>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Service icon</a:t>
            </a:r>
          </a:p>
        </p:txBody>
      </p:sp>
      <p:cxnSp>
        <p:nvCxnSpPr>
          <p:cNvPr id="70" name="Straight Connector 69" descr="Points to.">
            <a:extLst>
              <a:ext uri="{FF2B5EF4-FFF2-40B4-BE49-F238E27FC236}">
                <a16:creationId xmlns:a16="http://schemas.microsoft.com/office/drawing/2014/main" id="{A4AE746B-023F-AA32-7864-6870F969D7B6}"/>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5" name="serviceWithLabel" descr="Amazon EC2 Auto Scaling service icon, with the Amazon EC2 Auto Scaling label below it.&#10;">
            <a:extLst>
              <a:ext uri="{FF2B5EF4-FFF2-40B4-BE49-F238E27FC236}">
                <a16:creationId xmlns:a16="http://schemas.microsoft.com/office/drawing/2014/main" id="{3B73B859-DAFF-45A3-9490-E0BC5BB70A66}"/>
              </a:ext>
            </a:extLst>
          </p:cNvPr>
          <p:cNvGrpSpPr/>
          <p:nvPr/>
        </p:nvGrpSpPr>
        <p:grpSpPr>
          <a:xfrm>
            <a:off x="7544196" y="1990725"/>
            <a:ext cx="1481931" cy="1222871"/>
            <a:chOff x="7544196" y="1990725"/>
            <a:chExt cx="1481931" cy="1222871"/>
          </a:xfrm>
        </p:grpSpPr>
        <p:pic>
          <p:nvPicPr>
            <p:cNvPr id="73" name="Graphic 27">
              <a:extLst>
                <a:ext uri="{FF2B5EF4-FFF2-40B4-BE49-F238E27FC236}">
                  <a16:creationId xmlns:a16="http://schemas.microsoft.com/office/drawing/2014/main" id="{C81E83D2-FC60-AA00-BCC3-58AC855DE7E7}"/>
                </a:ext>
                <a:ext uri="{C183D7F6-B498-43B3-948B-1728B52AA6E4}">
                  <adec:decorative xmlns:adec="http://schemas.microsoft.com/office/drawing/2017/decorative" val="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Box 26">
              <a:extLst>
                <a:ext uri="{FF2B5EF4-FFF2-40B4-BE49-F238E27FC236}">
                  <a16:creationId xmlns:a16="http://schemas.microsoft.com/office/drawing/2014/main" id="{1F46CBF5-16D3-90EB-880C-09E69421C3DC}"/>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09" name="TextBox 29">
            <a:extLst>
              <a:ext uri="{FF2B5EF4-FFF2-40B4-BE49-F238E27FC236}">
                <a16:creationId xmlns:a16="http://schemas.microsoft.com/office/drawing/2014/main" id="{D9C506F8-D531-B748-BCD3-CB9EBCE33B34}"/>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Resource icon</a:t>
            </a:r>
          </a:p>
        </p:txBody>
      </p:sp>
      <p:cxnSp>
        <p:nvCxnSpPr>
          <p:cNvPr id="36" name="Straight Connector 35" descr="Points to.">
            <a:extLst>
              <a:ext uri="{FF2B5EF4-FFF2-40B4-BE49-F238E27FC236}">
                <a16:creationId xmlns:a16="http://schemas.microsoft.com/office/drawing/2014/main" id="{382B8510-2A48-A64E-8723-AB214B9DCBB1}"/>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53" name="instanceResource" descr="Instance resource icon, with the Instance label below it. The resource is in second autoscaling group, and in Availability Zone1.">
            <a:extLst>
              <a:ext uri="{FF2B5EF4-FFF2-40B4-BE49-F238E27FC236}">
                <a16:creationId xmlns:a16="http://schemas.microsoft.com/office/drawing/2014/main" id="{2B4C8F49-AB05-93A1-B687-3CC0FAA818AC}"/>
              </a:ext>
            </a:extLst>
          </p:cNvPr>
          <p:cNvGrpSpPr/>
          <p:nvPr/>
        </p:nvGrpSpPr>
        <p:grpSpPr>
          <a:xfrm>
            <a:off x="5625233" y="4408526"/>
            <a:ext cx="1115568" cy="731918"/>
            <a:chOff x="5625233" y="3348677"/>
            <a:chExt cx="1115568" cy="731918"/>
          </a:xfrm>
        </p:grpSpPr>
        <p:pic>
          <p:nvPicPr>
            <p:cNvPr id="54" name="Graphic 60">
              <a:extLst>
                <a:ext uri="{FF2B5EF4-FFF2-40B4-BE49-F238E27FC236}">
                  <a16:creationId xmlns:a16="http://schemas.microsoft.com/office/drawing/2014/main" id="{D4888798-1EE7-33B7-10DC-995329F5E71E}"/>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16">
              <a:extLst>
                <a:ext uri="{FF2B5EF4-FFF2-40B4-BE49-F238E27FC236}">
                  <a16:creationId xmlns:a16="http://schemas.microsoft.com/office/drawing/2014/main" id="{9379F591-0235-DE93-2308-507329B6A3CC}"/>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
        <p:nvSpPr>
          <p:cNvPr id="6" name="Rectangle 5" descr="Availability Zone 1 represented by availability zone resource group.">
            <a:extLst>
              <a:ext uri="{FF2B5EF4-FFF2-40B4-BE49-F238E27FC236}">
                <a16:creationId xmlns:a16="http://schemas.microsoft.com/office/drawing/2014/main" id="{95D102AA-00CD-FF49-9C6E-1658BE901624}"/>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1</a:t>
            </a:r>
          </a:p>
        </p:txBody>
      </p:sp>
      <p:grpSp>
        <p:nvGrpSpPr>
          <p:cNvPr id="61" name="1.natGateway" descr="First Nat gateway resource icon, with the Nate gateway label below it. The resource is in Availability Zone 1.">
            <a:extLst>
              <a:ext uri="{FF2B5EF4-FFF2-40B4-BE49-F238E27FC236}">
                <a16:creationId xmlns:a16="http://schemas.microsoft.com/office/drawing/2014/main" id="{CBE187CB-E27B-B792-8B34-815FD681ABAB}"/>
              </a:ext>
            </a:extLst>
          </p:cNvPr>
          <p:cNvGrpSpPr/>
          <p:nvPr/>
        </p:nvGrpSpPr>
        <p:grpSpPr>
          <a:xfrm>
            <a:off x="5565634" y="2355102"/>
            <a:ext cx="1234766" cy="735786"/>
            <a:chOff x="3959051" y="3922713"/>
            <a:chExt cx="1234766" cy="735786"/>
          </a:xfrm>
        </p:grpSpPr>
        <p:sp>
          <p:nvSpPr>
            <p:cNvPr id="62" name="TextBox 17">
              <a:extLst>
                <a:ext uri="{FF2B5EF4-FFF2-40B4-BE49-F238E27FC236}">
                  <a16:creationId xmlns:a16="http://schemas.microsoft.com/office/drawing/2014/main" id="{734C55DB-726A-5605-F12F-28F9BACAE16A}"/>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3" name="Graphic 35">
              <a:extLst>
                <a:ext uri="{FF2B5EF4-FFF2-40B4-BE49-F238E27FC236}">
                  <a16:creationId xmlns:a16="http://schemas.microsoft.com/office/drawing/2014/main" id="{6B967C3B-8506-A6DF-2612-97D2AF7802EA}"/>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descr="Availability Zone 2 represented by availability zone resource group.">
            <a:extLst>
              <a:ext uri="{FF2B5EF4-FFF2-40B4-BE49-F238E27FC236}">
                <a16:creationId xmlns:a16="http://schemas.microsoft.com/office/drawing/2014/main" id="{0356EB0E-773F-E048-9282-D7A38A3BC486}"/>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2</a:t>
            </a:r>
          </a:p>
        </p:txBody>
      </p:sp>
      <p:grpSp>
        <p:nvGrpSpPr>
          <p:cNvPr id="67" name="Group 66" descr="Second Nat gateway resource icon, with the Nate gateway label below it. The resource is in Availability Zone 2.">
            <a:extLst>
              <a:ext uri="{FF2B5EF4-FFF2-40B4-BE49-F238E27FC236}">
                <a16:creationId xmlns:a16="http://schemas.microsoft.com/office/drawing/2014/main" id="{39BDD687-6523-0328-9246-65EBDC36BD25}"/>
              </a:ext>
            </a:extLst>
          </p:cNvPr>
          <p:cNvGrpSpPr/>
          <p:nvPr/>
        </p:nvGrpSpPr>
        <p:grpSpPr>
          <a:xfrm>
            <a:off x="9748549" y="2355102"/>
            <a:ext cx="1234766" cy="735786"/>
            <a:chOff x="3959051" y="3922713"/>
            <a:chExt cx="1234766" cy="735786"/>
          </a:xfrm>
        </p:grpSpPr>
        <p:sp>
          <p:nvSpPr>
            <p:cNvPr id="68" name="TextBox 17">
              <a:extLst>
                <a:ext uri="{FF2B5EF4-FFF2-40B4-BE49-F238E27FC236}">
                  <a16:creationId xmlns:a16="http://schemas.microsoft.com/office/drawing/2014/main" id="{79E711FC-F7A2-82AA-BBB7-FF35C6D8ED2B}"/>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9" name="Graphic 35">
              <a:extLst>
                <a:ext uri="{FF2B5EF4-FFF2-40B4-BE49-F238E27FC236}">
                  <a16:creationId xmlns:a16="http://schemas.microsoft.com/office/drawing/2014/main" id="{FA686382-AEEB-46A8-5F02-23C69DFD3F37}"/>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5EBEE6DE-6491-4A5A-A5F8-9DD12456674F}"/>
              </a:ext>
            </a:extLst>
          </p:cNvPr>
          <p:cNvGrpSpPr/>
          <p:nvPr/>
        </p:nvGrpSpPr>
        <p:grpSpPr>
          <a:xfrm>
            <a:off x="5214938" y="3203688"/>
            <a:ext cx="6118225" cy="973025"/>
            <a:chOff x="5214938" y="3203688"/>
            <a:chExt cx="6118225" cy="973025"/>
          </a:xfrm>
        </p:grpSpPr>
        <p:sp>
          <p:nvSpPr>
            <p:cNvPr id="41" name="Rectangle 40">
              <a:extLst>
                <a:ext uri="{FF2B5EF4-FFF2-40B4-BE49-F238E27FC236}">
                  <a16:creationId xmlns:a16="http://schemas.microsoft.com/office/drawing/2014/main" id="{39EEFFD5-B07A-CD4C-A9C4-8DBFAB9447D6}"/>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0" name="Graphic 39">
              <a:extLst>
                <a:ext uri="{FF2B5EF4-FFF2-40B4-BE49-F238E27FC236}">
                  <a16:creationId xmlns:a16="http://schemas.microsoft.com/office/drawing/2014/main" id="{9474FE5B-6F6B-3946-8872-A532AFA23B70}"/>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4661" y="3203688"/>
              <a:ext cx="381000" cy="381000"/>
            </a:xfrm>
            <a:prstGeom prst="rect">
              <a:avLst/>
            </a:prstGeom>
          </p:spPr>
        </p:pic>
      </p:grpSp>
      <p:grpSp>
        <p:nvGrpSpPr>
          <p:cNvPr id="2" name="1-instance" descr="Instance resource icon, with the Instance label below it. The resource is in first autoscaling group, and in Availability Zone1.">
            <a:extLst>
              <a:ext uri="{FF2B5EF4-FFF2-40B4-BE49-F238E27FC236}">
                <a16:creationId xmlns:a16="http://schemas.microsoft.com/office/drawing/2014/main" id="{3E176482-3C02-CE1D-C654-068FD305218D}"/>
              </a:ext>
            </a:extLst>
          </p:cNvPr>
          <p:cNvGrpSpPr/>
          <p:nvPr/>
        </p:nvGrpSpPr>
        <p:grpSpPr>
          <a:xfrm>
            <a:off x="5625233" y="3354166"/>
            <a:ext cx="1115568" cy="731918"/>
            <a:chOff x="5625233" y="3348677"/>
            <a:chExt cx="1115568" cy="731918"/>
          </a:xfrm>
        </p:grpSpPr>
        <p:pic>
          <p:nvPicPr>
            <p:cNvPr id="48" name="Graphic 60">
              <a:extLst>
                <a:ext uri="{FF2B5EF4-FFF2-40B4-BE49-F238E27FC236}">
                  <a16:creationId xmlns:a16="http://schemas.microsoft.com/office/drawing/2014/main" id="{CACA4B48-DA5D-B96A-E94F-A365D3121A7D}"/>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2412FDB2-82D5-EAF5-0475-03DEA9F29D5E}"/>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50" name="3-Instance" descr="Instance resource icon, with the Instance label below it. The resource is in first autoscaling group, and in Availability Zone2.">
            <a:extLst>
              <a:ext uri="{FF2B5EF4-FFF2-40B4-BE49-F238E27FC236}">
                <a16:creationId xmlns:a16="http://schemas.microsoft.com/office/drawing/2014/main" id="{2F693CE9-64F4-024C-FC4D-9D9AAB346AFF}"/>
              </a:ext>
            </a:extLst>
          </p:cNvPr>
          <p:cNvGrpSpPr/>
          <p:nvPr/>
        </p:nvGrpSpPr>
        <p:grpSpPr>
          <a:xfrm>
            <a:off x="9826066" y="3354166"/>
            <a:ext cx="1115568" cy="731918"/>
            <a:chOff x="5625233" y="3348677"/>
            <a:chExt cx="1115568" cy="731918"/>
          </a:xfrm>
        </p:grpSpPr>
        <p:pic>
          <p:nvPicPr>
            <p:cNvPr id="51" name="Graphic 60">
              <a:extLst>
                <a:ext uri="{FF2B5EF4-FFF2-40B4-BE49-F238E27FC236}">
                  <a16:creationId xmlns:a16="http://schemas.microsoft.com/office/drawing/2014/main" id="{EC4D4B56-A20C-0FE4-A7B4-7E8591E593F6}"/>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16">
              <a:extLst>
                <a:ext uri="{FF2B5EF4-FFF2-40B4-BE49-F238E27FC236}">
                  <a16:creationId xmlns:a16="http://schemas.microsoft.com/office/drawing/2014/main" id="{0BC98F8C-E2C8-5286-4DE8-6633931E6CDF}"/>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17"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6912A7ED-F7F9-4DC6-B902-FBCDEEF0DA1D}"/>
              </a:ext>
            </a:extLst>
          </p:cNvPr>
          <p:cNvGrpSpPr/>
          <p:nvPr/>
        </p:nvGrpSpPr>
        <p:grpSpPr>
          <a:xfrm>
            <a:off x="5214938" y="4255621"/>
            <a:ext cx="6118225" cy="969963"/>
            <a:chOff x="5214938" y="4255621"/>
            <a:chExt cx="6118225" cy="969963"/>
          </a:xfrm>
        </p:grpSpPr>
        <p:sp>
          <p:nvSpPr>
            <p:cNvPr id="45" name="Rectangle 44">
              <a:extLst>
                <a:ext uri="{FF2B5EF4-FFF2-40B4-BE49-F238E27FC236}">
                  <a16:creationId xmlns:a16="http://schemas.microsoft.com/office/drawing/2014/main" id="{C9AFDC86-912C-7E4F-A869-D532DD3E2AF2}"/>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3" name="Graphic 42">
              <a:extLst>
                <a:ext uri="{FF2B5EF4-FFF2-40B4-BE49-F238E27FC236}">
                  <a16:creationId xmlns:a16="http://schemas.microsoft.com/office/drawing/2014/main" id="{A74AE28F-6CAB-A441-8087-FEEB6E464FF1}"/>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0793" y="4257136"/>
              <a:ext cx="381000" cy="381000"/>
            </a:xfrm>
            <a:prstGeom prst="rect">
              <a:avLst/>
            </a:prstGeom>
          </p:spPr>
        </p:pic>
      </p:grpSp>
      <p:grpSp>
        <p:nvGrpSpPr>
          <p:cNvPr id="56" name="4-instance" descr="The resource is in second autoscaling group, and in Availability Zone2.">
            <a:extLst>
              <a:ext uri="{FF2B5EF4-FFF2-40B4-BE49-F238E27FC236}">
                <a16:creationId xmlns:a16="http://schemas.microsoft.com/office/drawing/2014/main" id="{4E22265B-6C85-91B9-F591-7A7F9623285C}"/>
              </a:ext>
            </a:extLst>
          </p:cNvPr>
          <p:cNvGrpSpPr/>
          <p:nvPr/>
        </p:nvGrpSpPr>
        <p:grpSpPr>
          <a:xfrm>
            <a:off x="9826066" y="4408526"/>
            <a:ext cx="1115568" cy="731918"/>
            <a:chOff x="5625233" y="3348677"/>
            <a:chExt cx="1115568" cy="731918"/>
          </a:xfrm>
        </p:grpSpPr>
        <p:pic>
          <p:nvPicPr>
            <p:cNvPr id="57" name="Graphic 60">
              <a:extLst>
                <a:ext uri="{FF2B5EF4-FFF2-40B4-BE49-F238E27FC236}">
                  <a16:creationId xmlns:a16="http://schemas.microsoft.com/office/drawing/2014/main" id="{52ACC209-0930-8C1E-4AC3-549296D42D3E}"/>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16">
              <a:extLst>
                <a:ext uri="{FF2B5EF4-FFF2-40B4-BE49-F238E27FC236}">
                  <a16:creationId xmlns:a16="http://schemas.microsoft.com/office/drawing/2014/main" id="{7503DE75-8DA1-C94B-99B8-E32BD5246AB2}"/>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26900201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90</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1881D97-26BE-E242-FE51-235AD15C4B19}"/>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DFDB8A0-4399-9CA9-F4F5-58851CADAD7D}"/>
              </a:ext>
            </a:extLst>
          </p:cNvPr>
          <p:cNvSpPr>
            <a:spLocks noGrp="1"/>
          </p:cNvSpPr>
          <p:nvPr>
            <p:ph type="sldNum" sz="quarter" idx="10"/>
          </p:nvPr>
        </p:nvSpPr>
        <p:spPr/>
        <p:txBody>
          <a:bodyPr/>
          <a:lstStyle/>
          <a:p>
            <a:fld id="{EB4B8DE2-A4E8-46E4-8BBF-D75455EFF32C}" type="slidenum">
              <a:rPr lang="en-US" smtClean="0"/>
              <a:pPr/>
              <a:t>91</a:t>
            </a:fld>
            <a:endParaRPr lang="en-US" dirty="0"/>
          </a:p>
        </p:txBody>
      </p:sp>
      <p:sp>
        <p:nvSpPr>
          <p:cNvPr id="114690" name="Title 1">
            <a:extLst>
              <a:ext uri="{FF2B5EF4-FFF2-40B4-BE49-F238E27FC236}">
                <a16:creationId xmlns:a16="http://schemas.microsoft.com/office/drawing/2014/main" id="{B92A311A-FCC9-1340-97B6-8A421511C720}"/>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C35523AA-FB82-8046-9B50-152A2BFDE48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2BC2488B-F10A-E948-8E0B-DA15E27A2C4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92</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AppStream 2.0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AppStream 2.0</a:t>
            </a:r>
          </a:p>
        </p:txBody>
      </p:sp>
      <p:cxnSp>
        <p:nvCxnSpPr>
          <p:cNvPr id="37" name="Straight Connector 36" descr="Next service icon.">
            <a:extLst>
              <a:ext uri="{FF2B5EF4-FFF2-40B4-BE49-F238E27FC236}">
                <a16:creationId xmlns:a16="http://schemas.microsoft.com/office/drawing/2014/main" id="{B33FEB66-4DBE-4117-A904-690D90855AD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WorkSpaces Family service icon.">
            <a:extLst>
              <a:ext uri="{FF2B5EF4-FFF2-40B4-BE49-F238E27FC236}">
                <a16:creationId xmlns:a16="http://schemas.microsoft.com/office/drawing/2014/main" id="{28B014A2-E94A-4B30-86B4-2DC18566B7D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019B0EC0-1F01-4AF5-88DC-04F92A3BA54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WorkSpaces Family</a:t>
            </a:r>
          </a:p>
        </p:txBody>
      </p:sp>
      <p:pic>
        <p:nvPicPr>
          <p:cNvPr id="32" name="Graphic 6" descr="Amazon WorkSpaces resource icon for the Amazon WorkSpaces Family service.">
            <a:extLst>
              <a:ext uri="{FF2B5EF4-FFF2-40B4-BE49-F238E27FC236}">
                <a16:creationId xmlns:a16="http://schemas.microsoft.com/office/drawing/2014/main" id="{E6B5034F-EE2F-403F-914C-75118D668F4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6707" y="28318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a:extLst>
              <a:ext uri="{FF2B5EF4-FFF2-40B4-BE49-F238E27FC236}">
                <a16:creationId xmlns:a16="http://schemas.microsoft.com/office/drawing/2014/main" id="{AA51C53F-9473-4261-8862-DD4B6E944D48}"/>
              </a:ext>
            </a:extLst>
          </p:cNvPr>
          <p:cNvSpPr txBox="1">
            <a:spLocks noChangeArrowheads="1"/>
          </p:cNvSpPr>
          <p:nvPr/>
        </p:nvSpPr>
        <p:spPr bwMode="auto">
          <a:xfrm>
            <a:off x="4895810" y="3292138"/>
            <a:ext cx="14589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WorkSpaces</a:t>
            </a:r>
          </a:p>
        </p:txBody>
      </p:sp>
      <p:pic>
        <p:nvPicPr>
          <p:cNvPr id="36" name="Graphic 25" descr="Amazon WorkSpaces Core resource icon for the Amazon WorkSpaces Family service.">
            <a:extLst>
              <a:ext uri="{FF2B5EF4-FFF2-40B4-BE49-F238E27FC236}">
                <a16:creationId xmlns:a16="http://schemas.microsoft.com/office/drawing/2014/main" id="{B994D0C8-EC2A-4900-96FB-431270CA8F0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396707" y="3880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51B13C86-3375-480C-B6F2-CA8BEA1D769A}"/>
              </a:ext>
            </a:extLst>
          </p:cNvPr>
          <p:cNvSpPr txBox="1">
            <a:spLocks noChangeArrowheads="1"/>
          </p:cNvSpPr>
          <p:nvPr/>
        </p:nvSpPr>
        <p:spPr bwMode="auto">
          <a:xfrm>
            <a:off x="4895808" y="4338124"/>
            <a:ext cx="14589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WorkSpaces Core</a:t>
            </a:r>
          </a:p>
        </p:txBody>
      </p:sp>
      <p:pic>
        <p:nvPicPr>
          <p:cNvPr id="34" name="Graphic 25" descr="Amazon WorkSpaces Secure Browser resource icon for the Amazon WorkSpaces Family service.">
            <a:extLst>
              <a:ext uri="{FF2B5EF4-FFF2-40B4-BE49-F238E27FC236}">
                <a16:creationId xmlns:a16="http://schemas.microsoft.com/office/drawing/2014/main" id="{A7135197-ECA5-4DEE-9EE8-5AD4CF80896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396707" y="493049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0">
            <a:extLst>
              <a:ext uri="{FF2B5EF4-FFF2-40B4-BE49-F238E27FC236}">
                <a16:creationId xmlns:a16="http://schemas.microsoft.com/office/drawing/2014/main" id="{54FCF7EC-6D7D-4F26-98A7-EAA5D0DAD0F9}"/>
              </a:ext>
            </a:extLst>
          </p:cNvPr>
          <p:cNvSpPr txBox="1">
            <a:spLocks noChangeArrowheads="1"/>
          </p:cNvSpPr>
          <p:nvPr/>
        </p:nvSpPr>
        <p:spPr bwMode="auto">
          <a:xfrm>
            <a:off x="4957656" y="5393903"/>
            <a:ext cx="13527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WorkSpaces Secure Browser</a:t>
            </a:r>
          </a:p>
        </p:txBody>
      </p:sp>
      <p:cxnSp>
        <p:nvCxnSpPr>
          <p:cNvPr id="38" name="Straight Connector 37" descr="Next service icon.">
            <a:extLst>
              <a:ext uri="{FF2B5EF4-FFF2-40B4-BE49-F238E27FC236}">
                <a16:creationId xmlns:a16="http://schemas.microsoft.com/office/drawing/2014/main" id="{10C7325E-F40F-4A8E-A9E4-27B1D575975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39" descr="Amazon WorkSpaces Thin Client service icon.">
            <a:extLst>
              <a:ext uri="{FF2B5EF4-FFF2-40B4-BE49-F238E27FC236}">
                <a16:creationId xmlns:a16="http://schemas.microsoft.com/office/drawing/2014/main" id="{22DC2E54-20AD-4A50-A31F-82DA21EFD180}"/>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7535069" y="1182688"/>
            <a:ext cx="762000" cy="762000"/>
          </a:xfrm>
          <a:prstGeom prst="rect">
            <a:avLst/>
          </a:prstGeom>
        </p:spPr>
      </p:pic>
      <p:sp>
        <p:nvSpPr>
          <p:cNvPr id="39" name="TextBox 12">
            <a:extLst>
              <a:ext uri="{FF2B5EF4-FFF2-40B4-BE49-F238E27FC236}">
                <a16:creationId xmlns:a16="http://schemas.microsoft.com/office/drawing/2014/main" id="{4582627D-2C16-4CC8-9C13-F79ABE9BF2DA}"/>
              </a:ext>
            </a:extLst>
          </p:cNvPr>
          <p:cNvSpPr txBox="1">
            <a:spLocks noChangeArrowheads="1"/>
          </p:cNvSpPr>
          <p:nvPr/>
        </p:nvSpPr>
        <p:spPr bwMode="auto">
          <a:xfrm>
            <a:off x="7021934" y="1946275"/>
            <a:ext cx="17882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WorkSpaces Thin Client</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CF3DE19-5013-0F44-DEEE-78260A11727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A3F115A-2FCA-B2AD-AFF3-FFB6AF6D6093}"/>
              </a:ext>
            </a:extLst>
          </p:cNvPr>
          <p:cNvSpPr>
            <a:spLocks noGrp="1"/>
          </p:cNvSpPr>
          <p:nvPr>
            <p:ph type="sldNum" sz="quarter" idx="10"/>
          </p:nvPr>
        </p:nvSpPr>
        <p:spPr/>
        <p:txBody>
          <a:bodyPr/>
          <a:lstStyle/>
          <a:p>
            <a:fld id="{EB4B8DE2-A4E8-46E4-8BBF-D75455EFF32C}" type="slidenum">
              <a:rPr lang="en-US" smtClean="0"/>
              <a:pPr/>
              <a:t>93</a:t>
            </a:fld>
            <a:endParaRPr lang="en-US" dirty="0"/>
          </a:p>
        </p:txBody>
      </p:sp>
      <p:sp>
        <p:nvSpPr>
          <p:cNvPr id="148482" name="Title 1">
            <a:extLst>
              <a:ext uri="{FF2B5EF4-FFF2-40B4-BE49-F238E27FC236}">
                <a16:creationId xmlns:a16="http://schemas.microsoft.com/office/drawing/2014/main" id="{66A82DBA-6B37-5240-83CE-3473ACD8E50F}"/>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A40E49E1-65D3-C944-A14A-DF9558763D4B}"/>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1800309F-8E56-0B4F-A5DB-C68E312F24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415523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94</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28BB5245-383C-00B8-11CD-5B03F58773C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BD8C403-A041-5A53-2AB8-1E2890AB6609}"/>
              </a:ext>
            </a:extLst>
          </p:cNvPr>
          <p:cNvSpPr>
            <a:spLocks noGrp="1"/>
          </p:cNvSpPr>
          <p:nvPr>
            <p:ph type="sldNum" sz="quarter" idx="10"/>
          </p:nvPr>
        </p:nvSpPr>
        <p:spPr/>
        <p:txBody>
          <a:bodyPr/>
          <a:lstStyle/>
          <a:p>
            <a:fld id="{EB4B8DE2-A4E8-46E4-8BBF-D75455EFF32C}" type="slidenum">
              <a:rPr lang="en-US" smtClean="0"/>
              <a:pPr/>
              <a:t>95</a:t>
            </a:fld>
            <a:endParaRPr lang="en-US" dirty="0"/>
          </a:p>
        </p:txBody>
      </p:sp>
      <p:sp>
        <p:nvSpPr>
          <p:cNvPr id="116738" name="Title 1">
            <a:extLst>
              <a:ext uri="{FF2B5EF4-FFF2-40B4-BE49-F238E27FC236}">
                <a16:creationId xmlns:a16="http://schemas.microsoft.com/office/drawing/2014/main" id="{037DF2B1-354A-EA41-B6AF-E01AA058B807}"/>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381D025C-C382-9C45-8278-D78ECF769E3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99579389-3476-3F43-9FEB-EC2270B0142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96</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Servers</a:t>
            </a:r>
          </a:p>
        </p:txBody>
      </p:sp>
      <p:sp>
        <p:nvSpPr>
          <p:cNvPr id="6" name="TextBox 15">
            <a:extLst>
              <a:ext uri="{FF2B5EF4-FFF2-40B4-BE49-F238E27FC236}">
                <a16:creationId xmlns:a16="http://schemas.microsoft.com/office/drawing/2014/main" id="{0586E09E-6FDD-9BFF-3F22-C47A1AF46FE8}"/>
              </a:ext>
            </a:extLst>
          </p:cNvPr>
          <p:cNvSpPr txBox="1">
            <a:spLocks noChangeArrowheads="1"/>
          </p:cNvSpPr>
          <p:nvPr/>
        </p:nvSpPr>
        <p:spPr bwMode="auto">
          <a:xfrm>
            <a:off x="2243138" y="2275759"/>
            <a:ext cx="22431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000" b="0" i="0" u="none" strike="noStrike" dirty="0">
                <a:solidFill>
                  <a:srgbClr val="000000"/>
                </a:solidFill>
                <a:effectLst/>
                <a:latin typeface="Arial" panose="020B0604020202020204" pitchFamily="34" charset="0"/>
                <a:cs typeface="Arial" panose="020B0604020202020204" pitchFamily="34" charset="0"/>
              </a:rPr>
              <a:t>(successor to Amazon GameLift)</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6A5968F-37C5-8D28-4D1F-3E6CD5079F5E}"/>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30F4F88-9EED-B259-2A40-AF594C38356F}"/>
              </a:ext>
            </a:extLst>
          </p:cNvPr>
          <p:cNvSpPr>
            <a:spLocks noGrp="1"/>
          </p:cNvSpPr>
          <p:nvPr>
            <p:ph type="sldNum" sz="quarter" idx="10"/>
          </p:nvPr>
        </p:nvSpPr>
        <p:spPr/>
        <p:txBody>
          <a:bodyPr/>
          <a:lstStyle/>
          <a:p>
            <a:fld id="{EB4B8DE2-A4E8-46E4-8BBF-D75455EFF32C}" type="slidenum">
              <a:rPr lang="en-US" smtClean="0"/>
              <a:pPr/>
              <a:t>97</a:t>
            </a:fld>
            <a:endParaRPr lang="en-US" dirty="0"/>
          </a:p>
        </p:txBody>
      </p:sp>
      <p:sp>
        <p:nvSpPr>
          <p:cNvPr id="118786" name="Title 1">
            <a:extLst>
              <a:ext uri="{FF2B5EF4-FFF2-40B4-BE49-F238E27FC236}">
                <a16:creationId xmlns:a16="http://schemas.microsoft.com/office/drawing/2014/main" id="{47023CA4-E6F1-F842-91A0-521DA8D1D53B}"/>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C0FE689E-2060-AD41-8DFE-FABAF442F96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38CE7250-B7C8-B14F-BF41-01AC5A8D058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1/6</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36" name="Straight Connector 35" descr="Next service icon.">
            <a:extLst>
              <a:ext uri="{FF2B5EF4-FFF2-40B4-BE49-F238E27FC236}">
                <a16:creationId xmlns:a16="http://schemas.microsoft.com/office/drawing/2014/main" id="{40650F4E-AFF9-48F0-A035-E2A9E10F1D5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21" descr="AWS IoT Analytics service icon.">
            <a:extLst>
              <a:ext uri="{FF2B5EF4-FFF2-40B4-BE49-F238E27FC236}">
                <a16:creationId xmlns:a16="http://schemas.microsoft.com/office/drawing/2014/main" id="{AFA612C8-3033-8E11-4C82-AEEF54B6AAE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1">
            <a:extLst>
              <a:ext uri="{FF2B5EF4-FFF2-40B4-BE49-F238E27FC236}">
                <a16:creationId xmlns:a16="http://schemas.microsoft.com/office/drawing/2014/main" id="{EF802BDF-1363-4A7F-BFDA-39F1D80F29FE}"/>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Analytics</a:t>
            </a:r>
          </a:p>
        </p:txBody>
      </p:sp>
      <p:pic>
        <p:nvPicPr>
          <p:cNvPr id="51" name="Graphic 50" descr="Channel resource icon for the AWS IoT Analytics service.">
            <a:extLst>
              <a:ext uri="{FF2B5EF4-FFF2-40B4-BE49-F238E27FC236}">
                <a16:creationId xmlns:a16="http://schemas.microsoft.com/office/drawing/2014/main" id="{A1B6D8F6-9082-4BA2-94C9-8AF503AC7DB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23155" y="2806700"/>
            <a:ext cx="457200" cy="457200"/>
          </a:xfrm>
          <a:prstGeom prst="rect">
            <a:avLst/>
          </a:prstGeom>
        </p:spPr>
      </p:pic>
      <p:sp>
        <p:nvSpPr>
          <p:cNvPr id="42" name="TextBox 16">
            <a:extLst>
              <a:ext uri="{FF2B5EF4-FFF2-40B4-BE49-F238E27FC236}">
                <a16:creationId xmlns:a16="http://schemas.microsoft.com/office/drawing/2014/main" id="{910C7116-12D6-4BD2-B7D5-A87682E983B8}"/>
              </a:ext>
            </a:extLst>
          </p:cNvPr>
          <p:cNvSpPr txBox="1">
            <a:spLocks noChangeArrowheads="1"/>
          </p:cNvSpPr>
          <p:nvPr/>
        </p:nvSpPr>
        <p:spPr bwMode="auto">
          <a:xfrm>
            <a:off x="4480255" y="3248025"/>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Channel</a:t>
            </a:r>
          </a:p>
        </p:txBody>
      </p:sp>
      <p:pic>
        <p:nvPicPr>
          <p:cNvPr id="49" name="Graphic 48" descr="Dataset resource icon for the AWS IoT Analytics service.">
            <a:extLst>
              <a:ext uri="{FF2B5EF4-FFF2-40B4-BE49-F238E27FC236}">
                <a16:creationId xmlns:a16="http://schemas.microsoft.com/office/drawing/2014/main" id="{09829F94-566C-4634-AD47-F52098542E5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86898" y="2800350"/>
            <a:ext cx="457200" cy="457200"/>
          </a:xfrm>
          <a:prstGeom prst="rect">
            <a:avLst/>
          </a:prstGeom>
        </p:spPr>
      </p:pic>
      <p:sp>
        <p:nvSpPr>
          <p:cNvPr id="43" name="TextBox 18">
            <a:extLst>
              <a:ext uri="{FF2B5EF4-FFF2-40B4-BE49-F238E27FC236}">
                <a16:creationId xmlns:a16="http://schemas.microsoft.com/office/drawing/2014/main" id="{7F0E0CDE-4962-42AC-A16B-286D59D20702}"/>
              </a:ext>
            </a:extLst>
          </p:cNvPr>
          <p:cNvSpPr txBox="1">
            <a:spLocks noChangeArrowheads="1"/>
          </p:cNvSpPr>
          <p:nvPr/>
        </p:nvSpPr>
        <p:spPr bwMode="auto">
          <a:xfrm>
            <a:off x="5601030" y="3248025"/>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Dataset</a:t>
            </a:r>
          </a:p>
        </p:txBody>
      </p:sp>
      <p:pic>
        <p:nvPicPr>
          <p:cNvPr id="47" name="Graphic 46" descr="Pipeline resource icon for the AWS IoT Analytics service.">
            <a:extLst>
              <a:ext uri="{FF2B5EF4-FFF2-40B4-BE49-F238E27FC236}">
                <a16:creationId xmlns:a16="http://schemas.microsoft.com/office/drawing/2014/main" id="{B1B87C96-ACB8-4F7A-8299-E099E977DC4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6755" y="3954765"/>
            <a:ext cx="457200" cy="457200"/>
          </a:xfrm>
          <a:prstGeom prst="rect">
            <a:avLst/>
          </a:prstGeom>
        </p:spPr>
      </p:pic>
      <p:sp>
        <p:nvSpPr>
          <p:cNvPr id="44" name="TextBox 20">
            <a:extLst>
              <a:ext uri="{FF2B5EF4-FFF2-40B4-BE49-F238E27FC236}">
                <a16:creationId xmlns:a16="http://schemas.microsoft.com/office/drawing/2014/main" id="{B49F2D9F-0341-4181-A887-46E373DFC526}"/>
              </a:ext>
            </a:extLst>
          </p:cNvPr>
          <p:cNvSpPr txBox="1">
            <a:spLocks noChangeArrowheads="1"/>
          </p:cNvSpPr>
          <p:nvPr/>
        </p:nvSpPr>
        <p:spPr bwMode="auto">
          <a:xfrm>
            <a:off x="4456443" y="4373563"/>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Pipeline</a:t>
            </a:r>
          </a:p>
        </p:txBody>
      </p:sp>
      <p:pic>
        <p:nvPicPr>
          <p:cNvPr id="48" name="Graphic 47" descr="Notebook resource icon for the AWS IoT Analytics service.">
            <a:extLst>
              <a:ext uri="{FF2B5EF4-FFF2-40B4-BE49-F238E27FC236}">
                <a16:creationId xmlns:a16="http://schemas.microsoft.com/office/drawing/2014/main" id="{5B0B84BB-655B-4B16-B206-3317EAB96D4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80743" y="3906837"/>
            <a:ext cx="457200" cy="457200"/>
          </a:xfrm>
          <a:prstGeom prst="rect">
            <a:avLst/>
          </a:prstGeom>
        </p:spPr>
      </p:pic>
      <p:sp>
        <p:nvSpPr>
          <p:cNvPr id="45" name="TextBox 22">
            <a:extLst>
              <a:ext uri="{FF2B5EF4-FFF2-40B4-BE49-F238E27FC236}">
                <a16:creationId xmlns:a16="http://schemas.microsoft.com/office/drawing/2014/main" id="{8F9465EC-7B92-41E3-849F-C6C4C0A009A3}"/>
              </a:ext>
            </a:extLst>
          </p:cNvPr>
          <p:cNvSpPr txBox="1">
            <a:spLocks noChangeArrowheads="1"/>
          </p:cNvSpPr>
          <p:nvPr/>
        </p:nvSpPr>
        <p:spPr bwMode="auto">
          <a:xfrm>
            <a:off x="5601030" y="4373563"/>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Notebook</a:t>
            </a:r>
          </a:p>
        </p:txBody>
      </p:sp>
      <p:pic>
        <p:nvPicPr>
          <p:cNvPr id="50" name="Graphic 49" descr="Data store resource icon for the AWS IoT Analytics service.">
            <a:extLst>
              <a:ext uri="{FF2B5EF4-FFF2-40B4-BE49-F238E27FC236}">
                <a16:creationId xmlns:a16="http://schemas.microsoft.com/office/drawing/2014/main" id="{9A67A5BD-E98D-482C-AFE5-A1C53DA085A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836755" y="4998244"/>
            <a:ext cx="457200" cy="457200"/>
          </a:xfrm>
          <a:prstGeom prst="rect">
            <a:avLst/>
          </a:prstGeom>
        </p:spPr>
      </p:pic>
      <p:sp>
        <p:nvSpPr>
          <p:cNvPr id="46" name="TextBox 29">
            <a:extLst>
              <a:ext uri="{FF2B5EF4-FFF2-40B4-BE49-F238E27FC236}">
                <a16:creationId xmlns:a16="http://schemas.microsoft.com/office/drawing/2014/main" id="{56F933DA-E73F-46F1-B5D2-DF8C26F62823}"/>
              </a:ext>
            </a:extLst>
          </p:cNvPr>
          <p:cNvSpPr txBox="1">
            <a:spLocks noChangeArrowheads="1"/>
          </p:cNvSpPr>
          <p:nvPr/>
        </p:nvSpPr>
        <p:spPr bwMode="auto">
          <a:xfrm>
            <a:off x="4456443" y="5449888"/>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store</a:t>
            </a:r>
          </a:p>
        </p:txBody>
      </p:sp>
      <p:cxnSp>
        <p:nvCxnSpPr>
          <p:cNvPr id="39" name="Straight Connector 38" descr="Next service icon.">
            <a:extLst>
              <a:ext uri="{FF2B5EF4-FFF2-40B4-BE49-F238E27FC236}">
                <a16:creationId xmlns:a16="http://schemas.microsoft.com/office/drawing/2014/main" id="{8DED71BC-F118-443F-8B8B-8781FBAB8E6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3" name="Graphic 23" descr="AWS IoT Button service icon.">
            <a:extLst>
              <a:ext uri="{FF2B5EF4-FFF2-40B4-BE49-F238E27FC236}">
                <a16:creationId xmlns:a16="http://schemas.microsoft.com/office/drawing/2014/main" id="{B1FFD362-C439-4D36-B6AF-9B129F40165B}"/>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44D11CD1-E230-4AE6-BC03-AB8DE8BEE9D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Button</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2/6</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Device Location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Light-Background-Master">
  <a:themeElements>
    <a:clrScheme name="Architecture Icons Light Background">
      <a:dk1>
        <a:srgbClr val="000000"/>
      </a:dk1>
      <a:lt1>
        <a:srgbClr val="FFFFFF"/>
      </a:lt1>
      <a:dk2>
        <a:srgbClr val="232F3E"/>
      </a:dk2>
      <a:lt2>
        <a:srgbClr val="F1F3F3"/>
      </a:lt2>
      <a:accent1>
        <a:srgbClr val="ED7100"/>
      </a:accent1>
      <a:accent2>
        <a:srgbClr val="037F0C"/>
      </a:accent2>
      <a:accent3>
        <a:srgbClr val="D91515"/>
      </a:accent3>
      <a:accent4>
        <a:srgbClr val="F2F3F3"/>
      </a:accent4>
      <a:accent5>
        <a:srgbClr val="D5DBDB"/>
      </a:accent5>
      <a:accent6>
        <a:srgbClr val="0971D3"/>
      </a:accent6>
      <a:hlink>
        <a:srgbClr val="0971D3"/>
      </a:hlink>
      <a:folHlink>
        <a:srgbClr val="0971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184859</TotalTime>
  <Words>7345</Words>
  <Application>Microsoft Macintosh PowerPoint</Application>
  <PresentationFormat>Widescreen</PresentationFormat>
  <Paragraphs>1631</Paragraphs>
  <Slides>154</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154</vt:i4>
      </vt:variant>
    </vt:vector>
  </HeadingPairs>
  <TitlesOfParts>
    <vt:vector size="160" baseType="lpstr">
      <vt:lpstr>Arial</vt:lpstr>
      <vt:lpstr>Calibri</vt:lpstr>
      <vt:lpstr>Calibri Light</vt:lpstr>
      <vt:lpstr>Helvetica Neue</vt:lpstr>
      <vt:lpstr>Light-Background-Master</vt:lpstr>
      <vt:lpstr>Dark-Background-Master</vt:lpstr>
      <vt:lpstr>AWS Architecture Icons</vt:lpstr>
      <vt:lpstr>Release 22-2025.07.31: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Guidance for Portrait View Use Case</vt:lpstr>
      <vt:lpstr>Guidance for Training and Certification Use Case</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Contact Center</vt:lpstr>
      <vt:lpstr>Contact Center  1/1</vt:lpstr>
      <vt:lpstr>Containers</vt:lpstr>
      <vt:lpstr>Containers 1/3</vt:lpstr>
      <vt:lpstr>Containers 2/3</vt:lpstr>
      <vt:lpstr>Containers  3/3</vt:lpstr>
      <vt:lpstr>Customer  Enablement</vt:lpstr>
      <vt:lpstr>Customer Enablement  1/2</vt:lpstr>
      <vt:lpstr>Customer Enablement 2/2</vt:lpstr>
      <vt:lpstr>Database</vt:lpstr>
      <vt:lpstr>Database 1/5</vt:lpstr>
      <vt:lpstr>Database 2/5</vt:lpstr>
      <vt:lpstr>Database 3/5</vt:lpstr>
      <vt:lpstr>Database 4/5</vt:lpstr>
      <vt:lpstr>Database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1/6</vt:lpstr>
      <vt:lpstr>Internet of Things  2/6</vt:lpstr>
      <vt:lpstr>Internet of Things  3/6</vt:lpstr>
      <vt:lpstr>Internet of Things  4/6</vt:lpstr>
      <vt:lpstr>Internet of Things  5/6</vt:lpstr>
      <vt:lpstr>Internet of Things  6/6</vt:lpstr>
      <vt:lpstr>Management &amp; Governance</vt:lpstr>
      <vt:lpstr>Management &amp; Governance 1/9</vt:lpstr>
      <vt:lpstr>Management &amp; Governance  2/9</vt:lpstr>
      <vt:lpstr>Management &amp; Governance 3/9</vt:lpstr>
      <vt:lpstr>Management &amp; Governance 4/9</vt:lpstr>
      <vt:lpstr>Management &amp; Governance 5/9</vt:lpstr>
      <vt:lpstr>Management &amp; Governance 6/9</vt:lpstr>
      <vt:lpstr>Management &amp; Governance 7/9</vt:lpstr>
      <vt:lpstr>Management &amp; Governance 8/9</vt:lpstr>
      <vt:lpstr>Management &amp; Governance 9/9</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Identity, &amp; Compliance</vt:lpstr>
      <vt:lpstr>Security, Identity, &amp; Compliance 1/7</vt:lpstr>
      <vt:lpstr>Security, Identity, &amp; Compliance 2/7</vt:lpstr>
      <vt:lpstr>Security, Identity, &amp; Compliance 3/7</vt:lpstr>
      <vt:lpstr>Security, Identity, &amp; Compliance 4/7</vt:lpstr>
      <vt:lpstr>Security, Identity, &amp; Compliance 5/7</vt:lpstr>
      <vt:lpstr>Security, Identity, &amp; Compliance 6/7</vt:lpstr>
      <vt:lpstr>Security, Identity, &amp; Compliance 7/7</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3801</cp:revision>
  <dcterms:created xsi:type="dcterms:W3CDTF">2020-03-23T21:46:17Z</dcterms:created>
  <dcterms:modified xsi:type="dcterms:W3CDTF">2025-07-24T22:37:44Z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