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7" r:id="rId1"/>
  </p:sldMasterIdLst>
  <p:notesMasterIdLst>
    <p:notesMasterId r:id="rId154"/>
  </p:notesMasterIdLst>
  <p:sldIdLst>
    <p:sldId id="614" r:id="rId2"/>
    <p:sldId id="737" r:id="rId3"/>
    <p:sldId id="616" r:id="rId4"/>
    <p:sldId id="617" r:id="rId5"/>
    <p:sldId id="618" r:id="rId6"/>
    <p:sldId id="619" r:id="rId7"/>
    <p:sldId id="620" r:id="rId8"/>
    <p:sldId id="621" r:id="rId9"/>
    <p:sldId id="622" r:id="rId10"/>
    <p:sldId id="623" r:id="rId11"/>
    <p:sldId id="624" r:id="rId12"/>
    <p:sldId id="626" r:id="rId13"/>
    <p:sldId id="629" r:id="rId14"/>
    <p:sldId id="631" r:id="rId15"/>
    <p:sldId id="633" r:id="rId16"/>
    <p:sldId id="635" r:id="rId17"/>
    <p:sldId id="636" r:id="rId18"/>
    <p:sldId id="638" r:id="rId19"/>
    <p:sldId id="640" r:id="rId20"/>
    <p:sldId id="641" r:id="rId21"/>
    <p:sldId id="642" r:id="rId22"/>
    <p:sldId id="643" r:id="rId23"/>
    <p:sldId id="646" r:id="rId24"/>
    <p:sldId id="625" r:id="rId25"/>
    <p:sldId id="627" r:id="rId26"/>
    <p:sldId id="628" r:id="rId27"/>
    <p:sldId id="649" r:id="rId28"/>
    <p:sldId id="650" r:id="rId29"/>
    <p:sldId id="651" r:id="rId30"/>
    <p:sldId id="652" r:id="rId31"/>
    <p:sldId id="653" r:id="rId32"/>
    <p:sldId id="654" r:id="rId33"/>
    <p:sldId id="655" r:id="rId34"/>
    <p:sldId id="656" r:id="rId35"/>
    <p:sldId id="657" r:id="rId36"/>
    <p:sldId id="658" r:id="rId37"/>
    <p:sldId id="659" r:id="rId38"/>
    <p:sldId id="660" r:id="rId39"/>
    <p:sldId id="661" r:id="rId40"/>
    <p:sldId id="662" r:id="rId41"/>
    <p:sldId id="663" r:id="rId42"/>
    <p:sldId id="664" r:id="rId43"/>
    <p:sldId id="340" r:id="rId44"/>
    <p:sldId id="666" r:id="rId45"/>
    <p:sldId id="667" r:id="rId46"/>
    <p:sldId id="668" r:id="rId47"/>
    <p:sldId id="669" r:id="rId48"/>
    <p:sldId id="670" r:id="rId49"/>
    <p:sldId id="671" r:id="rId50"/>
    <p:sldId id="672" r:id="rId51"/>
    <p:sldId id="673" r:id="rId52"/>
    <p:sldId id="674" r:id="rId53"/>
    <p:sldId id="675" r:id="rId54"/>
    <p:sldId id="676" r:id="rId55"/>
    <p:sldId id="677" r:id="rId56"/>
    <p:sldId id="678" r:id="rId57"/>
    <p:sldId id="679" r:id="rId58"/>
    <p:sldId id="680" r:id="rId59"/>
    <p:sldId id="681" r:id="rId60"/>
    <p:sldId id="682" r:id="rId61"/>
    <p:sldId id="683" r:id="rId62"/>
    <p:sldId id="684" r:id="rId63"/>
    <p:sldId id="685" r:id="rId64"/>
    <p:sldId id="686" r:id="rId65"/>
    <p:sldId id="687" r:id="rId66"/>
    <p:sldId id="688" r:id="rId67"/>
    <p:sldId id="513" r:id="rId68"/>
    <p:sldId id="690" r:id="rId69"/>
    <p:sldId id="691" r:id="rId70"/>
    <p:sldId id="692" r:id="rId71"/>
    <p:sldId id="693" r:id="rId72"/>
    <p:sldId id="694" r:id="rId73"/>
    <p:sldId id="695" r:id="rId74"/>
    <p:sldId id="696" r:id="rId75"/>
    <p:sldId id="697" r:id="rId76"/>
    <p:sldId id="698" r:id="rId77"/>
    <p:sldId id="699" r:id="rId78"/>
    <p:sldId id="700" r:id="rId79"/>
    <p:sldId id="701" r:id="rId80"/>
    <p:sldId id="702" r:id="rId81"/>
    <p:sldId id="703" r:id="rId82"/>
    <p:sldId id="704" r:id="rId83"/>
    <p:sldId id="705" r:id="rId84"/>
    <p:sldId id="706" r:id="rId85"/>
    <p:sldId id="707" r:id="rId86"/>
    <p:sldId id="708" r:id="rId87"/>
    <p:sldId id="709" r:id="rId88"/>
    <p:sldId id="710" r:id="rId89"/>
    <p:sldId id="711" r:id="rId90"/>
    <p:sldId id="712" r:id="rId91"/>
    <p:sldId id="713" r:id="rId92"/>
    <p:sldId id="714" r:id="rId93"/>
    <p:sldId id="715" r:id="rId94"/>
    <p:sldId id="329" r:id="rId95"/>
    <p:sldId id="717" r:id="rId96"/>
    <p:sldId id="718" r:id="rId97"/>
    <p:sldId id="719" r:id="rId98"/>
    <p:sldId id="720" r:id="rId99"/>
    <p:sldId id="721" r:id="rId100"/>
    <p:sldId id="722" r:id="rId101"/>
    <p:sldId id="723" r:id="rId102"/>
    <p:sldId id="724" r:id="rId103"/>
    <p:sldId id="725" r:id="rId104"/>
    <p:sldId id="726" r:id="rId105"/>
    <p:sldId id="727" r:id="rId106"/>
    <p:sldId id="728" r:id="rId107"/>
    <p:sldId id="729" r:id="rId108"/>
    <p:sldId id="730" r:id="rId109"/>
    <p:sldId id="731" r:id="rId110"/>
    <p:sldId id="732" r:id="rId111"/>
    <p:sldId id="733" r:id="rId112"/>
    <p:sldId id="734" r:id="rId113"/>
    <p:sldId id="735" r:id="rId114"/>
    <p:sldId id="736" r:id="rId115"/>
    <p:sldId id="596" r:id="rId116"/>
    <p:sldId id="597" r:id="rId117"/>
    <p:sldId id="610" r:id="rId118"/>
    <p:sldId id="611" r:id="rId119"/>
    <p:sldId id="354" r:id="rId120"/>
    <p:sldId id="355" r:id="rId121"/>
    <p:sldId id="356" r:id="rId122"/>
    <p:sldId id="739" r:id="rId123"/>
    <p:sldId id="598" r:id="rId124"/>
    <p:sldId id="599" r:id="rId125"/>
    <p:sldId id="600" r:id="rId126"/>
    <p:sldId id="601" r:id="rId127"/>
    <p:sldId id="602" r:id="rId128"/>
    <p:sldId id="603" r:id="rId129"/>
    <p:sldId id="609" r:id="rId130"/>
    <p:sldId id="604" r:id="rId131"/>
    <p:sldId id="366" r:id="rId132"/>
    <p:sldId id="605" r:id="rId133"/>
    <p:sldId id="606" r:id="rId134"/>
    <p:sldId id="371" r:id="rId135"/>
    <p:sldId id="372" r:id="rId136"/>
    <p:sldId id="373" r:id="rId137"/>
    <p:sldId id="374" r:id="rId138"/>
    <p:sldId id="375" r:id="rId139"/>
    <p:sldId id="376" r:id="rId140"/>
    <p:sldId id="404" r:id="rId141"/>
    <p:sldId id="515" r:id="rId142"/>
    <p:sldId id="406" r:id="rId143"/>
    <p:sldId id="417" r:id="rId144"/>
    <p:sldId id="377" r:id="rId145"/>
    <p:sldId id="378" r:id="rId146"/>
    <p:sldId id="379" r:id="rId147"/>
    <p:sldId id="519" r:id="rId148"/>
    <p:sldId id="380" r:id="rId149"/>
    <p:sldId id="485" r:id="rId150"/>
    <p:sldId id="615" r:id="rId151"/>
    <p:sldId id="738" r:id="rId152"/>
    <p:sldId id="405" r:id="rId15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614"/>
            <p14:sldId id="737"/>
            <p14:sldId id="616"/>
            <p14:sldId id="617"/>
            <p14:sldId id="618"/>
            <p14:sldId id="619"/>
            <p14:sldId id="620"/>
            <p14:sldId id="621"/>
            <p14:sldId id="622"/>
            <p14:sldId id="623"/>
            <p14:sldId id="624"/>
            <p14:sldId id="626"/>
            <p14:sldId id="629"/>
            <p14:sldId id="631"/>
            <p14:sldId id="633"/>
            <p14:sldId id="635"/>
            <p14:sldId id="636"/>
            <p14:sldId id="638"/>
            <p14:sldId id="640"/>
            <p14:sldId id="641"/>
            <p14:sldId id="642"/>
            <p14:sldId id="643"/>
            <p14:sldId id="646"/>
            <p14:sldId id="625"/>
            <p14:sldId id="627"/>
            <p14:sldId id="628"/>
            <p14:sldId id="649"/>
            <p14:sldId id="650"/>
            <p14:sldId id="651"/>
            <p14:sldId id="652"/>
            <p14:sldId id="653"/>
            <p14:sldId id="654"/>
            <p14:sldId id="655"/>
            <p14:sldId id="656"/>
            <p14:sldId id="657"/>
            <p14:sldId id="658"/>
            <p14:sldId id="659"/>
            <p14:sldId id="660"/>
            <p14:sldId id="661"/>
            <p14:sldId id="662"/>
            <p14:sldId id="663"/>
            <p14:sldId id="664"/>
            <p14:sldId id="340"/>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513"/>
            <p14:sldId id="690"/>
            <p14:sldId id="691"/>
            <p14:sldId id="692"/>
            <p14:sldId id="693"/>
            <p14:sldId id="694"/>
            <p14:sldId id="695"/>
            <p14:sldId id="696"/>
            <p14:sldId id="697"/>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329"/>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596"/>
            <p14:sldId id="597"/>
            <p14:sldId id="610"/>
            <p14:sldId id="611"/>
            <p14:sldId id="354"/>
            <p14:sldId id="355"/>
            <p14:sldId id="356"/>
            <p14:sldId id="739"/>
            <p14:sldId id="598"/>
            <p14:sldId id="599"/>
            <p14:sldId id="600"/>
            <p14:sldId id="601"/>
            <p14:sldId id="602"/>
            <p14:sldId id="603"/>
            <p14:sldId id="609"/>
            <p14:sldId id="604"/>
            <p14:sldId id="366"/>
            <p14:sldId id="605"/>
            <p14:sldId id="606"/>
            <p14:sldId id="371"/>
            <p14:sldId id="372"/>
            <p14:sldId id="373"/>
            <p14:sldId id="374"/>
            <p14:sldId id="375"/>
            <p14:sldId id="376"/>
            <p14:sldId id="404"/>
            <p14:sldId id="515"/>
            <p14:sldId id="406"/>
            <p14:sldId id="417"/>
            <p14:sldId id="377"/>
            <p14:sldId id="378"/>
            <p14:sldId id="379"/>
            <p14:sldId id="519"/>
            <p14:sldId id="380"/>
            <p14:sldId id="485"/>
            <p14:sldId id="615"/>
            <p14:sldId id="738"/>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98"/>
    <p:restoredTop sz="96180" autoAdjust="0"/>
  </p:normalViewPr>
  <p:slideViewPr>
    <p:cSldViewPr snapToGrid="0" snapToObjects="1">
      <p:cViewPr varScale="1">
        <p:scale>
          <a:sx n="146" d="100"/>
          <a:sy n="146" d="100"/>
        </p:scale>
        <p:origin x="408" y="176"/>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microsoft.com/office/2018/10/relationships/authors" Target="author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commentAuthors" Target="commentAuthor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notesMaster" Target="notesMasters/notes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7/31/25</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EE408-2E7E-5890-3F67-2AB26B7DB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15558-069B-9E37-B6D1-24F420CFA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1BFD56-372C-E05D-2CCA-0E06108F71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B744AB-E34E-5297-45B4-103FAC977B3E}"/>
              </a:ext>
            </a:extLst>
          </p:cNvPr>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1003394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43C37-D245-134C-06EC-6DD75777AF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500D3C-E605-9C16-0430-222EEB77CF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93C075-F57F-7097-EA78-49C4463D2C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290338-6F44-FDFF-3270-A96132A6339C}"/>
              </a:ext>
            </a:extLst>
          </p:cNvPr>
          <p:cNvSpPr>
            <a:spLocks noGrp="1"/>
          </p:cNvSpPr>
          <p:nvPr>
            <p:ph type="sldNum" sz="quarter" idx="5"/>
          </p:nvPr>
        </p:nvSpPr>
        <p:spPr/>
        <p:txBody>
          <a:bodyPr/>
          <a:lstStyle/>
          <a:p>
            <a:pPr>
              <a:defRPr/>
            </a:pPr>
            <a:fld id="{148E93DF-EC4A-7C45-AB6A-FC63BC432F2F}" type="slidenum">
              <a:rPr lang="en-US"/>
              <a:pPr>
                <a:defRPr/>
              </a:pPr>
              <a:t>61</a:t>
            </a:fld>
            <a:endParaRPr lang="en-US" dirty="0"/>
          </a:p>
        </p:txBody>
      </p:sp>
    </p:spTree>
    <p:extLst>
      <p:ext uri="{BB962C8B-B14F-4D97-AF65-F5344CB8AC3E}">
        <p14:creationId xmlns:p14="http://schemas.microsoft.com/office/powerpoint/2010/main" val="1706500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C6AFC-8D6E-79CA-94FB-5C7AC0D08FA6}"/>
            </a:ext>
          </a:extLst>
        </p:cNvPr>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49DA3B81-B74A-5A09-CBE4-5F77A2B7FB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a:extLst>
              <a:ext uri="{FF2B5EF4-FFF2-40B4-BE49-F238E27FC236}">
                <a16:creationId xmlns:a16="http://schemas.microsoft.com/office/drawing/2014/main" id="{36BC8449-6AA4-E7D7-88ED-43A8B1A89E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F5BEDA88-9027-A6FB-E9E9-A2DE206F3D7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78</a:t>
            </a:fld>
            <a:endParaRPr lang="en-US" altLang="en-US" dirty="0"/>
          </a:p>
        </p:txBody>
      </p:sp>
    </p:spTree>
    <p:extLst>
      <p:ext uri="{BB962C8B-B14F-4D97-AF65-F5344CB8AC3E}">
        <p14:creationId xmlns:p14="http://schemas.microsoft.com/office/powerpoint/2010/main" val="1829297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05B5A-866A-8167-EFB2-B92D4E1EC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5FD98-555B-4151-EA58-4D12508033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1696D0-E427-7481-A04D-34F606ABE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6659E4-CF21-03A2-D423-37AEC79B2599}"/>
              </a:ext>
            </a:extLst>
          </p:cNvPr>
          <p:cNvSpPr>
            <a:spLocks noGrp="1"/>
          </p:cNvSpPr>
          <p:nvPr>
            <p:ph type="sldNum" sz="quarter" idx="5"/>
          </p:nvPr>
        </p:nvSpPr>
        <p:spPr/>
        <p:txBody>
          <a:bodyPr/>
          <a:lstStyle/>
          <a:p>
            <a:pPr>
              <a:defRPr/>
            </a:pPr>
            <a:fld id="{148E93DF-EC4A-7C45-AB6A-FC63BC432F2F}" type="slidenum">
              <a:rPr lang="en-US" smtClean="0"/>
              <a:pPr>
                <a:defRPr/>
              </a:pPr>
              <a:t>91</a:t>
            </a:fld>
            <a:endParaRPr lang="en-US" dirty="0"/>
          </a:p>
        </p:txBody>
      </p:sp>
    </p:spTree>
    <p:extLst>
      <p:ext uri="{BB962C8B-B14F-4D97-AF65-F5344CB8AC3E}">
        <p14:creationId xmlns:p14="http://schemas.microsoft.com/office/powerpoint/2010/main" val="196750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37EDE-3AA9-2249-842A-DB8C540527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18997-CE65-3AB5-CCCF-D723038F3E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F6AC6C-5390-8C63-4987-1075705A3DA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F49333F-D011-73EF-2FF2-ADFB542B3C22}"/>
              </a:ext>
            </a:extLst>
          </p:cNvPr>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58364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A5241-C2D4-C794-87B7-DA8B56030B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5C7833-98F2-CA4D-A8C4-95C9549D79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9323C8-A1DA-2F79-5E4D-FB87B7A62F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91EFE9-EDB4-2EF2-8471-56830C536238}"/>
              </a:ext>
            </a:extLst>
          </p:cNvPr>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1467141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A86C4-8C39-D0A7-26FF-77C2555905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F6E70-1A53-5509-6F9C-7CE1721E7C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2FCF2E-266E-81D4-EA14-6C41C4E9F9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B1B4EF-F4B6-EA4B-F54A-23A098D02517}"/>
              </a:ext>
            </a:extLst>
          </p:cNvPr>
          <p:cNvSpPr>
            <a:spLocks noGrp="1"/>
          </p:cNvSpPr>
          <p:nvPr>
            <p:ph type="sldNum" sz="quarter" idx="5"/>
          </p:nvPr>
        </p:nvSpPr>
        <p:spPr/>
        <p:txBody>
          <a:bodyPr/>
          <a:lstStyle/>
          <a:p>
            <a:pPr>
              <a:defRPr/>
            </a:pPr>
            <a:fld id="{148E93DF-EC4A-7C45-AB6A-FC63BC432F2F}" type="slidenum">
              <a:rPr lang="en-US"/>
              <a:pPr>
                <a:defRPr/>
              </a:pPr>
              <a:t>111</a:t>
            </a:fld>
            <a:endParaRPr lang="en-US" dirty="0"/>
          </a:p>
        </p:txBody>
      </p:sp>
    </p:spTree>
    <p:extLst>
      <p:ext uri="{BB962C8B-B14F-4D97-AF65-F5344CB8AC3E}">
        <p14:creationId xmlns:p14="http://schemas.microsoft.com/office/powerpoint/2010/main" val="1556477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140</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141</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145</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96191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12</a:t>
            </a:fld>
            <a:endParaRPr lang="en-US" altLang="en-US" dirty="0"/>
          </a:p>
        </p:txBody>
      </p:sp>
    </p:spTree>
    <p:extLst>
      <p:ext uri="{BB962C8B-B14F-4D97-AF65-F5344CB8AC3E}">
        <p14:creationId xmlns:p14="http://schemas.microsoft.com/office/powerpoint/2010/main" val="629470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13</a:t>
            </a:fld>
            <a:endParaRPr lang="en-US" dirty="0"/>
          </a:p>
        </p:txBody>
      </p:sp>
    </p:spTree>
    <p:extLst>
      <p:ext uri="{BB962C8B-B14F-4D97-AF65-F5344CB8AC3E}">
        <p14:creationId xmlns:p14="http://schemas.microsoft.com/office/powerpoint/2010/main" val="229881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a:t>
            </a:fld>
            <a:endParaRPr lang="en-US" dirty="0"/>
          </a:p>
        </p:txBody>
      </p:sp>
    </p:spTree>
    <p:extLst>
      <p:ext uri="{BB962C8B-B14F-4D97-AF65-F5344CB8AC3E}">
        <p14:creationId xmlns:p14="http://schemas.microsoft.com/office/powerpoint/2010/main" val="1477818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25</a:t>
            </a:fld>
            <a:endParaRPr lang="en-US" altLang="en-US" dirty="0"/>
          </a:p>
        </p:txBody>
      </p:sp>
    </p:spTree>
    <p:extLst>
      <p:ext uri="{BB962C8B-B14F-4D97-AF65-F5344CB8AC3E}">
        <p14:creationId xmlns:p14="http://schemas.microsoft.com/office/powerpoint/2010/main" val="2241531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3D2EB-6313-22CD-FC8A-4B9CE0CD55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FE1CFF-065D-9064-510F-E11FE2A7A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44BB91-3D22-BE7A-AE4E-A82239C353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16501AE-7872-A590-ED01-32CA1572E267}"/>
              </a:ext>
            </a:extLst>
          </p:cNvPr>
          <p:cNvSpPr>
            <a:spLocks noGrp="1"/>
          </p:cNvSpPr>
          <p:nvPr>
            <p:ph type="sldNum" sz="quarter" idx="5"/>
          </p:nvPr>
        </p:nvSpPr>
        <p:spPr/>
        <p:txBody>
          <a:bodyPr/>
          <a:lstStyle/>
          <a:p>
            <a:pPr>
              <a:defRPr/>
            </a:pPr>
            <a:fld id="{148E93DF-EC4A-7C45-AB6A-FC63BC432F2F}" type="slidenum">
              <a:rPr lang="en-US"/>
              <a:pPr>
                <a:defRPr/>
              </a:pPr>
              <a:t>29</a:t>
            </a:fld>
            <a:endParaRPr lang="en-US" dirty="0"/>
          </a:p>
        </p:txBody>
      </p:sp>
    </p:spTree>
    <p:extLst>
      <p:ext uri="{BB962C8B-B14F-4D97-AF65-F5344CB8AC3E}">
        <p14:creationId xmlns:p14="http://schemas.microsoft.com/office/powerpoint/2010/main" val="688244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189DB-1D30-66BA-3A26-8073D7C969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37D87E-D475-ECA5-747C-4D7D9D94A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7BF18C-F61F-6517-9564-BA29A45EA0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55BC4C-CF4E-AB1A-BEA1-7CB54F151F0E}"/>
              </a:ext>
            </a:extLst>
          </p:cNvPr>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1221500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E2BAC-2E7E-86EA-8A37-1EF74BC4F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FD433C-DB27-CBB6-0210-B29B8443B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C39D7F-445F-3C6B-71E9-2F0816A7B7B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FBFD89-EE66-0EA5-A84F-C419E432250D}"/>
              </a:ext>
            </a:extLst>
          </p:cNvPr>
          <p:cNvSpPr>
            <a:spLocks noGrp="1"/>
          </p:cNvSpPr>
          <p:nvPr>
            <p:ph type="sldNum" sz="quarter" idx="5"/>
          </p:nvPr>
        </p:nvSpPr>
        <p:spPr/>
        <p:txBody>
          <a:bodyPr/>
          <a:lstStyle/>
          <a:p>
            <a:pPr>
              <a:defRPr/>
            </a:pPr>
            <a:fld id="{148E93DF-EC4A-7C45-AB6A-FC63BC432F2F}" type="slidenum">
              <a:rPr lang="en-US" smtClean="0"/>
              <a:pPr>
                <a:defRPr/>
              </a:pPr>
              <a:t>34</a:t>
            </a:fld>
            <a:endParaRPr lang="en-US" dirty="0"/>
          </a:p>
        </p:txBody>
      </p:sp>
    </p:spTree>
    <p:extLst>
      <p:ext uri="{BB962C8B-B14F-4D97-AF65-F5344CB8AC3E}">
        <p14:creationId xmlns:p14="http://schemas.microsoft.com/office/powerpoint/2010/main" val="2195356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2753890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47" r:id="rId20"/>
    <p:sldLayoutId id="2147483848" r:id="rId21"/>
    <p:sldLayoutId id="2147483849" r:id="rId22"/>
    <p:sldLayoutId id="2147483863"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3" Type="http://schemas.openxmlformats.org/officeDocument/2006/relationships/image" Target="../media/image876.svg"/><Relationship Id="rId18" Type="http://schemas.openxmlformats.org/officeDocument/2006/relationships/image" Target="../media/image881.png"/><Relationship Id="rId26" Type="http://schemas.openxmlformats.org/officeDocument/2006/relationships/image" Target="../media/image889.png"/><Relationship Id="rId39" Type="http://schemas.openxmlformats.org/officeDocument/2006/relationships/image" Target="../media/image902.svg"/><Relationship Id="rId21" Type="http://schemas.openxmlformats.org/officeDocument/2006/relationships/image" Target="../media/image884.svg"/><Relationship Id="rId34" Type="http://schemas.openxmlformats.org/officeDocument/2006/relationships/image" Target="../media/image897.png"/><Relationship Id="rId42" Type="http://schemas.openxmlformats.org/officeDocument/2006/relationships/image" Target="../media/image905.png"/><Relationship Id="rId47" Type="http://schemas.openxmlformats.org/officeDocument/2006/relationships/image" Target="../media/image910.svg"/><Relationship Id="rId50" Type="http://schemas.openxmlformats.org/officeDocument/2006/relationships/image" Target="../media/image913.png"/><Relationship Id="rId55" Type="http://schemas.openxmlformats.org/officeDocument/2006/relationships/image" Target="../media/image918.svg"/><Relationship Id="rId7" Type="http://schemas.openxmlformats.org/officeDocument/2006/relationships/image" Target="../media/image870.svg"/><Relationship Id="rId2" Type="http://schemas.openxmlformats.org/officeDocument/2006/relationships/image" Target="../media/image865.png"/><Relationship Id="rId16" Type="http://schemas.openxmlformats.org/officeDocument/2006/relationships/image" Target="../media/image879.png"/><Relationship Id="rId29" Type="http://schemas.openxmlformats.org/officeDocument/2006/relationships/image" Target="../media/image892.svg"/><Relationship Id="rId11" Type="http://schemas.openxmlformats.org/officeDocument/2006/relationships/image" Target="../media/image874.svg"/><Relationship Id="rId24" Type="http://schemas.openxmlformats.org/officeDocument/2006/relationships/image" Target="../media/image887.png"/><Relationship Id="rId32" Type="http://schemas.openxmlformats.org/officeDocument/2006/relationships/image" Target="../media/image895.png"/><Relationship Id="rId37" Type="http://schemas.openxmlformats.org/officeDocument/2006/relationships/image" Target="../media/image900.svg"/><Relationship Id="rId40" Type="http://schemas.openxmlformats.org/officeDocument/2006/relationships/image" Target="../media/image903.png"/><Relationship Id="rId45" Type="http://schemas.openxmlformats.org/officeDocument/2006/relationships/image" Target="../media/image908.svg"/><Relationship Id="rId53" Type="http://schemas.openxmlformats.org/officeDocument/2006/relationships/image" Target="../media/image916.svg"/><Relationship Id="rId5" Type="http://schemas.openxmlformats.org/officeDocument/2006/relationships/image" Target="../media/image868.svg"/><Relationship Id="rId10" Type="http://schemas.openxmlformats.org/officeDocument/2006/relationships/image" Target="../media/image873.png"/><Relationship Id="rId19" Type="http://schemas.openxmlformats.org/officeDocument/2006/relationships/image" Target="../media/image882.svg"/><Relationship Id="rId31" Type="http://schemas.openxmlformats.org/officeDocument/2006/relationships/image" Target="../media/image894.svg"/><Relationship Id="rId44" Type="http://schemas.openxmlformats.org/officeDocument/2006/relationships/image" Target="../media/image907.png"/><Relationship Id="rId52" Type="http://schemas.openxmlformats.org/officeDocument/2006/relationships/image" Target="../media/image915.png"/><Relationship Id="rId4" Type="http://schemas.openxmlformats.org/officeDocument/2006/relationships/image" Target="../media/image867.png"/><Relationship Id="rId9" Type="http://schemas.openxmlformats.org/officeDocument/2006/relationships/image" Target="../media/image872.svg"/><Relationship Id="rId14" Type="http://schemas.openxmlformats.org/officeDocument/2006/relationships/image" Target="../media/image877.png"/><Relationship Id="rId22" Type="http://schemas.openxmlformats.org/officeDocument/2006/relationships/image" Target="../media/image885.png"/><Relationship Id="rId27" Type="http://schemas.openxmlformats.org/officeDocument/2006/relationships/image" Target="../media/image890.svg"/><Relationship Id="rId30" Type="http://schemas.openxmlformats.org/officeDocument/2006/relationships/image" Target="../media/image893.png"/><Relationship Id="rId35" Type="http://schemas.openxmlformats.org/officeDocument/2006/relationships/image" Target="../media/image898.svg"/><Relationship Id="rId43" Type="http://schemas.openxmlformats.org/officeDocument/2006/relationships/image" Target="../media/image906.svg"/><Relationship Id="rId48" Type="http://schemas.openxmlformats.org/officeDocument/2006/relationships/image" Target="../media/image911.png"/><Relationship Id="rId8" Type="http://schemas.openxmlformats.org/officeDocument/2006/relationships/image" Target="../media/image871.png"/><Relationship Id="rId51" Type="http://schemas.openxmlformats.org/officeDocument/2006/relationships/image" Target="../media/image914.svg"/><Relationship Id="rId3" Type="http://schemas.openxmlformats.org/officeDocument/2006/relationships/image" Target="../media/image866.svg"/><Relationship Id="rId12" Type="http://schemas.openxmlformats.org/officeDocument/2006/relationships/image" Target="../media/image875.png"/><Relationship Id="rId17" Type="http://schemas.openxmlformats.org/officeDocument/2006/relationships/image" Target="../media/image880.svg"/><Relationship Id="rId25" Type="http://schemas.openxmlformats.org/officeDocument/2006/relationships/image" Target="../media/image888.svg"/><Relationship Id="rId33" Type="http://schemas.openxmlformats.org/officeDocument/2006/relationships/image" Target="../media/image896.svg"/><Relationship Id="rId38" Type="http://schemas.openxmlformats.org/officeDocument/2006/relationships/image" Target="../media/image901.png"/><Relationship Id="rId46" Type="http://schemas.openxmlformats.org/officeDocument/2006/relationships/image" Target="../media/image909.png"/><Relationship Id="rId20" Type="http://schemas.openxmlformats.org/officeDocument/2006/relationships/image" Target="../media/image883.png"/><Relationship Id="rId41" Type="http://schemas.openxmlformats.org/officeDocument/2006/relationships/image" Target="../media/image904.svg"/><Relationship Id="rId54" Type="http://schemas.openxmlformats.org/officeDocument/2006/relationships/image" Target="../media/image917.png"/><Relationship Id="rId1" Type="http://schemas.openxmlformats.org/officeDocument/2006/relationships/slideLayout" Target="../slideLayouts/slideLayout24.xml"/><Relationship Id="rId6" Type="http://schemas.openxmlformats.org/officeDocument/2006/relationships/image" Target="../media/image869.png"/><Relationship Id="rId15" Type="http://schemas.openxmlformats.org/officeDocument/2006/relationships/image" Target="../media/image878.svg"/><Relationship Id="rId23" Type="http://schemas.openxmlformats.org/officeDocument/2006/relationships/image" Target="../media/image886.svg"/><Relationship Id="rId28" Type="http://schemas.openxmlformats.org/officeDocument/2006/relationships/image" Target="../media/image891.png"/><Relationship Id="rId36" Type="http://schemas.openxmlformats.org/officeDocument/2006/relationships/image" Target="../media/image899.png"/><Relationship Id="rId49" Type="http://schemas.openxmlformats.org/officeDocument/2006/relationships/image" Target="../media/image912.svg"/></Relationships>
</file>

<file path=ppt/slides/_rels/slide101.xml.rels><?xml version="1.0" encoding="UTF-8" standalone="yes"?>
<Relationships xmlns="http://schemas.openxmlformats.org/package/2006/relationships"><Relationship Id="rId13" Type="http://schemas.openxmlformats.org/officeDocument/2006/relationships/image" Target="../media/image930.svg"/><Relationship Id="rId18" Type="http://schemas.openxmlformats.org/officeDocument/2006/relationships/image" Target="../media/image935.png"/><Relationship Id="rId26" Type="http://schemas.openxmlformats.org/officeDocument/2006/relationships/image" Target="../media/image943.png"/><Relationship Id="rId39" Type="http://schemas.openxmlformats.org/officeDocument/2006/relationships/image" Target="../media/image956.svg"/><Relationship Id="rId21" Type="http://schemas.openxmlformats.org/officeDocument/2006/relationships/image" Target="../media/image938.svg"/><Relationship Id="rId34" Type="http://schemas.openxmlformats.org/officeDocument/2006/relationships/image" Target="../media/image951.png"/><Relationship Id="rId42" Type="http://schemas.openxmlformats.org/officeDocument/2006/relationships/image" Target="../media/image959.png"/><Relationship Id="rId47" Type="http://schemas.openxmlformats.org/officeDocument/2006/relationships/image" Target="../media/image964.svg"/><Relationship Id="rId50" Type="http://schemas.openxmlformats.org/officeDocument/2006/relationships/image" Target="../media/image967.png"/><Relationship Id="rId7" Type="http://schemas.openxmlformats.org/officeDocument/2006/relationships/image" Target="../media/image924.svg"/><Relationship Id="rId2" Type="http://schemas.openxmlformats.org/officeDocument/2006/relationships/image" Target="../media/image919.png"/><Relationship Id="rId16" Type="http://schemas.openxmlformats.org/officeDocument/2006/relationships/image" Target="../media/image933.png"/><Relationship Id="rId29" Type="http://schemas.openxmlformats.org/officeDocument/2006/relationships/image" Target="../media/image946.svg"/><Relationship Id="rId11" Type="http://schemas.openxmlformats.org/officeDocument/2006/relationships/image" Target="../media/image928.svg"/><Relationship Id="rId24" Type="http://schemas.openxmlformats.org/officeDocument/2006/relationships/image" Target="../media/image941.png"/><Relationship Id="rId32" Type="http://schemas.openxmlformats.org/officeDocument/2006/relationships/image" Target="../media/image949.png"/><Relationship Id="rId37" Type="http://schemas.openxmlformats.org/officeDocument/2006/relationships/image" Target="../media/image954.svg"/><Relationship Id="rId40" Type="http://schemas.openxmlformats.org/officeDocument/2006/relationships/image" Target="../media/image957.png"/><Relationship Id="rId45" Type="http://schemas.openxmlformats.org/officeDocument/2006/relationships/image" Target="../media/image962.svg"/><Relationship Id="rId53" Type="http://schemas.openxmlformats.org/officeDocument/2006/relationships/image" Target="../media/image970.svg"/><Relationship Id="rId5" Type="http://schemas.openxmlformats.org/officeDocument/2006/relationships/image" Target="../media/image922.svg"/><Relationship Id="rId10" Type="http://schemas.openxmlformats.org/officeDocument/2006/relationships/image" Target="../media/image927.png"/><Relationship Id="rId19" Type="http://schemas.openxmlformats.org/officeDocument/2006/relationships/image" Target="../media/image936.svg"/><Relationship Id="rId31" Type="http://schemas.openxmlformats.org/officeDocument/2006/relationships/image" Target="../media/image948.svg"/><Relationship Id="rId44" Type="http://schemas.openxmlformats.org/officeDocument/2006/relationships/image" Target="../media/image961.png"/><Relationship Id="rId52" Type="http://schemas.openxmlformats.org/officeDocument/2006/relationships/image" Target="../media/image969.png"/><Relationship Id="rId4" Type="http://schemas.openxmlformats.org/officeDocument/2006/relationships/image" Target="../media/image921.png"/><Relationship Id="rId9" Type="http://schemas.openxmlformats.org/officeDocument/2006/relationships/image" Target="../media/image926.svg"/><Relationship Id="rId14" Type="http://schemas.openxmlformats.org/officeDocument/2006/relationships/image" Target="../media/image931.png"/><Relationship Id="rId22" Type="http://schemas.openxmlformats.org/officeDocument/2006/relationships/image" Target="../media/image939.png"/><Relationship Id="rId27" Type="http://schemas.openxmlformats.org/officeDocument/2006/relationships/image" Target="../media/image944.svg"/><Relationship Id="rId30" Type="http://schemas.openxmlformats.org/officeDocument/2006/relationships/image" Target="../media/image947.png"/><Relationship Id="rId35" Type="http://schemas.openxmlformats.org/officeDocument/2006/relationships/image" Target="../media/image952.svg"/><Relationship Id="rId43" Type="http://schemas.openxmlformats.org/officeDocument/2006/relationships/image" Target="../media/image960.svg"/><Relationship Id="rId48" Type="http://schemas.openxmlformats.org/officeDocument/2006/relationships/image" Target="../media/image965.png"/><Relationship Id="rId8" Type="http://schemas.openxmlformats.org/officeDocument/2006/relationships/image" Target="../media/image925.png"/><Relationship Id="rId51" Type="http://schemas.openxmlformats.org/officeDocument/2006/relationships/image" Target="../media/image968.svg"/><Relationship Id="rId3" Type="http://schemas.openxmlformats.org/officeDocument/2006/relationships/image" Target="../media/image920.svg"/><Relationship Id="rId12" Type="http://schemas.openxmlformats.org/officeDocument/2006/relationships/image" Target="../media/image929.png"/><Relationship Id="rId17" Type="http://schemas.openxmlformats.org/officeDocument/2006/relationships/image" Target="../media/image934.svg"/><Relationship Id="rId25" Type="http://schemas.openxmlformats.org/officeDocument/2006/relationships/image" Target="../media/image942.svg"/><Relationship Id="rId33" Type="http://schemas.openxmlformats.org/officeDocument/2006/relationships/image" Target="../media/image950.svg"/><Relationship Id="rId38" Type="http://schemas.openxmlformats.org/officeDocument/2006/relationships/image" Target="../media/image955.png"/><Relationship Id="rId46" Type="http://schemas.openxmlformats.org/officeDocument/2006/relationships/image" Target="../media/image963.png"/><Relationship Id="rId20" Type="http://schemas.openxmlformats.org/officeDocument/2006/relationships/image" Target="../media/image937.png"/><Relationship Id="rId41" Type="http://schemas.openxmlformats.org/officeDocument/2006/relationships/image" Target="../media/image958.svg"/><Relationship Id="rId1" Type="http://schemas.openxmlformats.org/officeDocument/2006/relationships/slideLayout" Target="../slideLayouts/slideLayout25.xml"/><Relationship Id="rId6" Type="http://schemas.openxmlformats.org/officeDocument/2006/relationships/image" Target="../media/image923.png"/><Relationship Id="rId15" Type="http://schemas.openxmlformats.org/officeDocument/2006/relationships/image" Target="../media/image932.svg"/><Relationship Id="rId23" Type="http://schemas.openxmlformats.org/officeDocument/2006/relationships/image" Target="../media/image940.svg"/><Relationship Id="rId28" Type="http://schemas.openxmlformats.org/officeDocument/2006/relationships/image" Target="../media/image945.png"/><Relationship Id="rId36" Type="http://schemas.openxmlformats.org/officeDocument/2006/relationships/image" Target="../media/image953.png"/><Relationship Id="rId49" Type="http://schemas.openxmlformats.org/officeDocument/2006/relationships/image" Target="../media/image966.svg"/></Relationships>
</file>

<file path=ppt/slides/_rels/slide102.xml.rels><?xml version="1.0" encoding="UTF-8" standalone="yes"?>
<Relationships xmlns="http://schemas.openxmlformats.org/package/2006/relationships"><Relationship Id="rId3" Type="http://schemas.openxmlformats.org/officeDocument/2006/relationships/image" Target="../media/image972.svg"/><Relationship Id="rId2" Type="http://schemas.openxmlformats.org/officeDocument/2006/relationships/image" Target="../media/image971.pn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13" Type="http://schemas.openxmlformats.org/officeDocument/2006/relationships/image" Target="../media/image984.svg"/><Relationship Id="rId18" Type="http://schemas.openxmlformats.org/officeDocument/2006/relationships/image" Target="../media/image989.png"/><Relationship Id="rId26" Type="http://schemas.openxmlformats.org/officeDocument/2006/relationships/image" Target="../media/image997.png"/><Relationship Id="rId3" Type="http://schemas.openxmlformats.org/officeDocument/2006/relationships/image" Target="../media/image974.svg"/><Relationship Id="rId21" Type="http://schemas.openxmlformats.org/officeDocument/2006/relationships/image" Target="../media/image992.svg"/><Relationship Id="rId34" Type="http://schemas.openxmlformats.org/officeDocument/2006/relationships/image" Target="../media/image1005.png"/><Relationship Id="rId7" Type="http://schemas.openxmlformats.org/officeDocument/2006/relationships/image" Target="../media/image978.svg"/><Relationship Id="rId12" Type="http://schemas.openxmlformats.org/officeDocument/2006/relationships/image" Target="../media/image983.png"/><Relationship Id="rId17" Type="http://schemas.openxmlformats.org/officeDocument/2006/relationships/image" Target="../media/image988.svg"/><Relationship Id="rId25" Type="http://schemas.openxmlformats.org/officeDocument/2006/relationships/image" Target="../media/image996.svg"/><Relationship Id="rId33" Type="http://schemas.openxmlformats.org/officeDocument/2006/relationships/image" Target="../media/image1004.svg"/><Relationship Id="rId2" Type="http://schemas.openxmlformats.org/officeDocument/2006/relationships/image" Target="../media/image973.png"/><Relationship Id="rId16" Type="http://schemas.openxmlformats.org/officeDocument/2006/relationships/image" Target="../media/image987.png"/><Relationship Id="rId20" Type="http://schemas.openxmlformats.org/officeDocument/2006/relationships/image" Target="../media/image991.png"/><Relationship Id="rId29" Type="http://schemas.openxmlformats.org/officeDocument/2006/relationships/image" Target="../media/image1000.svg"/><Relationship Id="rId1" Type="http://schemas.openxmlformats.org/officeDocument/2006/relationships/slideLayout" Target="../slideLayouts/slideLayout19.xml"/><Relationship Id="rId6" Type="http://schemas.openxmlformats.org/officeDocument/2006/relationships/image" Target="../media/image977.png"/><Relationship Id="rId11" Type="http://schemas.openxmlformats.org/officeDocument/2006/relationships/image" Target="../media/image982.svg"/><Relationship Id="rId24" Type="http://schemas.openxmlformats.org/officeDocument/2006/relationships/image" Target="../media/image995.png"/><Relationship Id="rId32" Type="http://schemas.openxmlformats.org/officeDocument/2006/relationships/image" Target="../media/image1003.png"/><Relationship Id="rId5" Type="http://schemas.openxmlformats.org/officeDocument/2006/relationships/image" Target="../media/image976.svg"/><Relationship Id="rId15" Type="http://schemas.openxmlformats.org/officeDocument/2006/relationships/image" Target="../media/image986.svg"/><Relationship Id="rId23" Type="http://schemas.openxmlformats.org/officeDocument/2006/relationships/image" Target="../media/image994.svg"/><Relationship Id="rId28" Type="http://schemas.openxmlformats.org/officeDocument/2006/relationships/image" Target="../media/image999.png"/><Relationship Id="rId10" Type="http://schemas.openxmlformats.org/officeDocument/2006/relationships/image" Target="../media/image981.png"/><Relationship Id="rId19" Type="http://schemas.openxmlformats.org/officeDocument/2006/relationships/image" Target="../media/image990.svg"/><Relationship Id="rId31" Type="http://schemas.openxmlformats.org/officeDocument/2006/relationships/image" Target="../media/image1002.svg"/><Relationship Id="rId4" Type="http://schemas.openxmlformats.org/officeDocument/2006/relationships/image" Target="../media/image975.png"/><Relationship Id="rId9" Type="http://schemas.openxmlformats.org/officeDocument/2006/relationships/image" Target="../media/image980.svg"/><Relationship Id="rId14" Type="http://schemas.openxmlformats.org/officeDocument/2006/relationships/image" Target="../media/image985.png"/><Relationship Id="rId22" Type="http://schemas.openxmlformats.org/officeDocument/2006/relationships/image" Target="../media/image993.png"/><Relationship Id="rId27" Type="http://schemas.openxmlformats.org/officeDocument/2006/relationships/image" Target="../media/image998.svg"/><Relationship Id="rId30" Type="http://schemas.openxmlformats.org/officeDocument/2006/relationships/image" Target="../media/image1001.png"/><Relationship Id="rId35" Type="http://schemas.openxmlformats.org/officeDocument/2006/relationships/image" Target="../media/image1006.svg"/><Relationship Id="rId8" Type="http://schemas.openxmlformats.org/officeDocument/2006/relationships/image" Target="../media/image979.png"/></Relationships>
</file>

<file path=ppt/slides/_rels/slide104.xml.rels><?xml version="1.0" encoding="UTF-8" standalone="yes"?>
<Relationships xmlns="http://schemas.openxmlformats.org/package/2006/relationships"><Relationship Id="rId8" Type="http://schemas.openxmlformats.org/officeDocument/2006/relationships/image" Target="../media/image1013.png"/><Relationship Id="rId13" Type="http://schemas.openxmlformats.org/officeDocument/2006/relationships/image" Target="../media/image1018.svg"/><Relationship Id="rId3" Type="http://schemas.openxmlformats.org/officeDocument/2006/relationships/image" Target="../media/image1008.svg"/><Relationship Id="rId7" Type="http://schemas.openxmlformats.org/officeDocument/2006/relationships/image" Target="../media/image1012.svg"/><Relationship Id="rId12" Type="http://schemas.openxmlformats.org/officeDocument/2006/relationships/image" Target="../media/image1017.png"/><Relationship Id="rId2" Type="http://schemas.openxmlformats.org/officeDocument/2006/relationships/image" Target="../media/image1007.png"/><Relationship Id="rId1" Type="http://schemas.openxmlformats.org/officeDocument/2006/relationships/slideLayout" Target="../slideLayouts/slideLayout19.xml"/><Relationship Id="rId6" Type="http://schemas.openxmlformats.org/officeDocument/2006/relationships/image" Target="../media/image1011.png"/><Relationship Id="rId11" Type="http://schemas.openxmlformats.org/officeDocument/2006/relationships/image" Target="../media/image1016.svg"/><Relationship Id="rId5" Type="http://schemas.openxmlformats.org/officeDocument/2006/relationships/image" Target="../media/image1010.svg"/><Relationship Id="rId10" Type="http://schemas.openxmlformats.org/officeDocument/2006/relationships/image" Target="../media/image1015.png"/><Relationship Id="rId4" Type="http://schemas.openxmlformats.org/officeDocument/2006/relationships/image" Target="../media/image1009.png"/><Relationship Id="rId9" Type="http://schemas.openxmlformats.org/officeDocument/2006/relationships/image" Target="../media/image1014.svg"/></Relationships>
</file>

<file path=ppt/slides/_rels/slide105.xml.rels><?xml version="1.0" encoding="UTF-8" standalone="yes"?>
<Relationships xmlns="http://schemas.openxmlformats.org/package/2006/relationships"><Relationship Id="rId8" Type="http://schemas.openxmlformats.org/officeDocument/2006/relationships/image" Target="../media/image1025.png"/><Relationship Id="rId3" Type="http://schemas.openxmlformats.org/officeDocument/2006/relationships/image" Target="../media/image1020.svg"/><Relationship Id="rId7" Type="http://schemas.openxmlformats.org/officeDocument/2006/relationships/image" Target="../media/image1024.svg"/><Relationship Id="rId2" Type="http://schemas.openxmlformats.org/officeDocument/2006/relationships/image" Target="../media/image1019.png"/><Relationship Id="rId1" Type="http://schemas.openxmlformats.org/officeDocument/2006/relationships/slideLayout" Target="../slideLayouts/slideLayout19.xml"/><Relationship Id="rId6" Type="http://schemas.openxmlformats.org/officeDocument/2006/relationships/image" Target="../media/image1023.png"/><Relationship Id="rId5" Type="http://schemas.openxmlformats.org/officeDocument/2006/relationships/image" Target="../media/image1022.svg"/><Relationship Id="rId4" Type="http://schemas.openxmlformats.org/officeDocument/2006/relationships/image" Target="../media/image1021.png"/><Relationship Id="rId9" Type="http://schemas.openxmlformats.org/officeDocument/2006/relationships/image" Target="../media/image1026.svg"/></Relationships>
</file>

<file path=ppt/slides/_rels/slide106.xml.rels><?xml version="1.0" encoding="UTF-8" standalone="yes"?>
<Relationships xmlns="http://schemas.openxmlformats.org/package/2006/relationships"><Relationship Id="rId13" Type="http://schemas.openxmlformats.org/officeDocument/2006/relationships/image" Target="../media/image1038.svg"/><Relationship Id="rId18" Type="http://schemas.openxmlformats.org/officeDocument/2006/relationships/image" Target="../media/image1043.png"/><Relationship Id="rId26" Type="http://schemas.openxmlformats.org/officeDocument/2006/relationships/image" Target="../media/image1051.png"/><Relationship Id="rId21" Type="http://schemas.openxmlformats.org/officeDocument/2006/relationships/image" Target="../media/image1046.svg"/><Relationship Id="rId34" Type="http://schemas.openxmlformats.org/officeDocument/2006/relationships/image" Target="../media/image1059.png"/><Relationship Id="rId7" Type="http://schemas.openxmlformats.org/officeDocument/2006/relationships/image" Target="../media/image1032.svg"/><Relationship Id="rId12" Type="http://schemas.openxmlformats.org/officeDocument/2006/relationships/image" Target="../media/image1037.png"/><Relationship Id="rId17" Type="http://schemas.openxmlformats.org/officeDocument/2006/relationships/image" Target="../media/image1042.svg"/><Relationship Id="rId25" Type="http://schemas.openxmlformats.org/officeDocument/2006/relationships/image" Target="../media/image1050.svg"/><Relationship Id="rId33" Type="http://schemas.openxmlformats.org/officeDocument/2006/relationships/image" Target="../media/image1058.svg"/><Relationship Id="rId2" Type="http://schemas.openxmlformats.org/officeDocument/2006/relationships/image" Target="../media/image1027.png"/><Relationship Id="rId16" Type="http://schemas.openxmlformats.org/officeDocument/2006/relationships/image" Target="../media/image1041.png"/><Relationship Id="rId20" Type="http://schemas.openxmlformats.org/officeDocument/2006/relationships/image" Target="../media/image1045.png"/><Relationship Id="rId29" Type="http://schemas.openxmlformats.org/officeDocument/2006/relationships/image" Target="../media/image1054.svg"/><Relationship Id="rId1" Type="http://schemas.openxmlformats.org/officeDocument/2006/relationships/slideLayout" Target="../slideLayouts/slideLayout19.xml"/><Relationship Id="rId6" Type="http://schemas.openxmlformats.org/officeDocument/2006/relationships/image" Target="../media/image1031.png"/><Relationship Id="rId11" Type="http://schemas.openxmlformats.org/officeDocument/2006/relationships/image" Target="../media/image1036.svg"/><Relationship Id="rId24" Type="http://schemas.openxmlformats.org/officeDocument/2006/relationships/image" Target="../media/image1049.png"/><Relationship Id="rId32" Type="http://schemas.openxmlformats.org/officeDocument/2006/relationships/image" Target="../media/image1057.png"/><Relationship Id="rId37" Type="http://schemas.openxmlformats.org/officeDocument/2006/relationships/image" Target="../media/image1062.svg"/><Relationship Id="rId5" Type="http://schemas.openxmlformats.org/officeDocument/2006/relationships/image" Target="../media/image1030.svg"/><Relationship Id="rId15" Type="http://schemas.openxmlformats.org/officeDocument/2006/relationships/image" Target="../media/image1040.svg"/><Relationship Id="rId23" Type="http://schemas.openxmlformats.org/officeDocument/2006/relationships/image" Target="../media/image1048.svg"/><Relationship Id="rId28" Type="http://schemas.openxmlformats.org/officeDocument/2006/relationships/image" Target="../media/image1053.png"/><Relationship Id="rId36" Type="http://schemas.openxmlformats.org/officeDocument/2006/relationships/image" Target="../media/image1061.png"/><Relationship Id="rId10" Type="http://schemas.openxmlformats.org/officeDocument/2006/relationships/image" Target="../media/image1035.png"/><Relationship Id="rId19" Type="http://schemas.openxmlformats.org/officeDocument/2006/relationships/image" Target="../media/image1044.svg"/><Relationship Id="rId31" Type="http://schemas.openxmlformats.org/officeDocument/2006/relationships/image" Target="../media/image1056.svg"/><Relationship Id="rId4" Type="http://schemas.openxmlformats.org/officeDocument/2006/relationships/image" Target="../media/image1029.png"/><Relationship Id="rId9" Type="http://schemas.openxmlformats.org/officeDocument/2006/relationships/image" Target="../media/image1034.svg"/><Relationship Id="rId14" Type="http://schemas.openxmlformats.org/officeDocument/2006/relationships/image" Target="../media/image1039.png"/><Relationship Id="rId22" Type="http://schemas.openxmlformats.org/officeDocument/2006/relationships/image" Target="../media/image1047.png"/><Relationship Id="rId27" Type="http://schemas.openxmlformats.org/officeDocument/2006/relationships/image" Target="../media/image1052.svg"/><Relationship Id="rId30" Type="http://schemas.openxmlformats.org/officeDocument/2006/relationships/image" Target="../media/image1055.png"/><Relationship Id="rId35" Type="http://schemas.openxmlformats.org/officeDocument/2006/relationships/image" Target="../media/image1060.svg"/><Relationship Id="rId8" Type="http://schemas.openxmlformats.org/officeDocument/2006/relationships/image" Target="../media/image1033.png"/><Relationship Id="rId3" Type="http://schemas.openxmlformats.org/officeDocument/2006/relationships/image" Target="../media/image1028.svg"/></Relationships>
</file>

<file path=ppt/slides/_rels/slide107.xml.rels><?xml version="1.0" encoding="UTF-8" standalone="yes"?>
<Relationships xmlns="http://schemas.openxmlformats.org/package/2006/relationships"><Relationship Id="rId8" Type="http://schemas.openxmlformats.org/officeDocument/2006/relationships/image" Target="../media/image1069.png"/><Relationship Id="rId13" Type="http://schemas.openxmlformats.org/officeDocument/2006/relationships/image" Target="../media/image1074.svg"/><Relationship Id="rId3" Type="http://schemas.openxmlformats.org/officeDocument/2006/relationships/image" Target="../media/image1064.svg"/><Relationship Id="rId7" Type="http://schemas.openxmlformats.org/officeDocument/2006/relationships/image" Target="../media/image1068.svg"/><Relationship Id="rId12" Type="http://schemas.openxmlformats.org/officeDocument/2006/relationships/image" Target="../media/image1073.png"/><Relationship Id="rId17" Type="http://schemas.openxmlformats.org/officeDocument/2006/relationships/image" Target="../media/image1078.svg"/><Relationship Id="rId2" Type="http://schemas.openxmlformats.org/officeDocument/2006/relationships/image" Target="../media/image1063.png"/><Relationship Id="rId16" Type="http://schemas.openxmlformats.org/officeDocument/2006/relationships/image" Target="../media/image1077.png"/><Relationship Id="rId1" Type="http://schemas.openxmlformats.org/officeDocument/2006/relationships/slideLayout" Target="../slideLayouts/slideLayout19.xml"/><Relationship Id="rId6" Type="http://schemas.openxmlformats.org/officeDocument/2006/relationships/image" Target="../media/image1067.png"/><Relationship Id="rId11" Type="http://schemas.openxmlformats.org/officeDocument/2006/relationships/image" Target="../media/image1072.svg"/><Relationship Id="rId5" Type="http://schemas.openxmlformats.org/officeDocument/2006/relationships/image" Target="../media/image1066.svg"/><Relationship Id="rId15" Type="http://schemas.openxmlformats.org/officeDocument/2006/relationships/image" Target="../media/image1076.svg"/><Relationship Id="rId10" Type="http://schemas.openxmlformats.org/officeDocument/2006/relationships/image" Target="../media/image1071.png"/><Relationship Id="rId4" Type="http://schemas.openxmlformats.org/officeDocument/2006/relationships/image" Target="../media/image1065.png"/><Relationship Id="rId9" Type="http://schemas.openxmlformats.org/officeDocument/2006/relationships/image" Target="../media/image1070.svg"/><Relationship Id="rId14" Type="http://schemas.openxmlformats.org/officeDocument/2006/relationships/image" Target="../media/image1075.png"/></Relationships>
</file>

<file path=ppt/slides/_rels/slide108.xml.rels><?xml version="1.0" encoding="UTF-8" standalone="yes"?>
<Relationships xmlns="http://schemas.openxmlformats.org/package/2006/relationships"><Relationship Id="rId8" Type="http://schemas.openxmlformats.org/officeDocument/2006/relationships/image" Target="../media/image1085.png"/><Relationship Id="rId13" Type="http://schemas.openxmlformats.org/officeDocument/2006/relationships/image" Target="../media/image1090.svg"/><Relationship Id="rId3" Type="http://schemas.openxmlformats.org/officeDocument/2006/relationships/image" Target="../media/image1080.svg"/><Relationship Id="rId7" Type="http://schemas.openxmlformats.org/officeDocument/2006/relationships/image" Target="../media/image1084.svg"/><Relationship Id="rId12" Type="http://schemas.openxmlformats.org/officeDocument/2006/relationships/image" Target="../media/image1089.png"/><Relationship Id="rId2" Type="http://schemas.openxmlformats.org/officeDocument/2006/relationships/image" Target="../media/image1079.png"/><Relationship Id="rId1" Type="http://schemas.openxmlformats.org/officeDocument/2006/relationships/slideLayout" Target="../slideLayouts/slideLayout19.xml"/><Relationship Id="rId6" Type="http://schemas.openxmlformats.org/officeDocument/2006/relationships/image" Target="../media/image1083.png"/><Relationship Id="rId11" Type="http://schemas.openxmlformats.org/officeDocument/2006/relationships/image" Target="../media/image1088.svg"/><Relationship Id="rId5" Type="http://schemas.openxmlformats.org/officeDocument/2006/relationships/image" Target="../media/image1082.svg"/><Relationship Id="rId15" Type="http://schemas.openxmlformats.org/officeDocument/2006/relationships/image" Target="../media/image1092.svg"/><Relationship Id="rId10" Type="http://schemas.openxmlformats.org/officeDocument/2006/relationships/image" Target="../media/image1087.png"/><Relationship Id="rId4" Type="http://schemas.openxmlformats.org/officeDocument/2006/relationships/image" Target="../media/image1081.png"/><Relationship Id="rId9" Type="http://schemas.openxmlformats.org/officeDocument/2006/relationships/image" Target="../media/image1086.svg"/><Relationship Id="rId14" Type="http://schemas.openxmlformats.org/officeDocument/2006/relationships/image" Target="../media/image1091.png"/></Relationships>
</file>

<file path=ppt/slides/_rels/slide109.xml.rels><?xml version="1.0" encoding="UTF-8" standalone="yes"?>
<Relationships xmlns="http://schemas.openxmlformats.org/package/2006/relationships"><Relationship Id="rId8" Type="http://schemas.openxmlformats.org/officeDocument/2006/relationships/image" Target="../media/image1098.svg"/><Relationship Id="rId3" Type="http://schemas.openxmlformats.org/officeDocument/2006/relationships/image" Target="../media/image1093.png"/><Relationship Id="rId7" Type="http://schemas.openxmlformats.org/officeDocument/2006/relationships/image" Target="../media/image1097.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096.svg"/><Relationship Id="rId5" Type="http://schemas.openxmlformats.org/officeDocument/2006/relationships/image" Target="../media/image1095.png"/><Relationship Id="rId10" Type="http://schemas.openxmlformats.org/officeDocument/2006/relationships/image" Target="../media/image1100.svg"/><Relationship Id="rId4" Type="http://schemas.openxmlformats.org/officeDocument/2006/relationships/image" Target="../media/image1094.svg"/><Relationship Id="rId9" Type="http://schemas.openxmlformats.org/officeDocument/2006/relationships/image" Target="../media/image1099.pn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8" Type="http://schemas.openxmlformats.org/officeDocument/2006/relationships/image" Target="../media/image1106.svg"/><Relationship Id="rId3" Type="http://schemas.openxmlformats.org/officeDocument/2006/relationships/image" Target="../media/image1101.png"/><Relationship Id="rId7" Type="http://schemas.openxmlformats.org/officeDocument/2006/relationships/image" Target="../media/image1105.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1104.svg"/><Relationship Id="rId5" Type="http://schemas.openxmlformats.org/officeDocument/2006/relationships/image" Target="../media/image1103.png"/><Relationship Id="rId10" Type="http://schemas.openxmlformats.org/officeDocument/2006/relationships/image" Target="../media/image1108.svg"/><Relationship Id="rId4" Type="http://schemas.openxmlformats.org/officeDocument/2006/relationships/image" Target="../media/image1102.svg"/><Relationship Id="rId9" Type="http://schemas.openxmlformats.org/officeDocument/2006/relationships/image" Target="../media/image1107.png"/></Relationships>
</file>

<file path=ppt/slides/_rels/slide111.xml.rels><?xml version="1.0" encoding="UTF-8" standalone="yes"?>
<Relationships xmlns="http://schemas.openxmlformats.org/package/2006/relationships"><Relationship Id="rId8" Type="http://schemas.openxmlformats.org/officeDocument/2006/relationships/image" Target="../media/image1114.svg"/><Relationship Id="rId3" Type="http://schemas.openxmlformats.org/officeDocument/2006/relationships/image" Target="../media/image1109.png"/><Relationship Id="rId7" Type="http://schemas.openxmlformats.org/officeDocument/2006/relationships/image" Target="../media/image1113.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1112.svg"/><Relationship Id="rId5" Type="http://schemas.openxmlformats.org/officeDocument/2006/relationships/image" Target="../media/image1111.png"/><Relationship Id="rId4" Type="http://schemas.openxmlformats.org/officeDocument/2006/relationships/image" Target="../media/image1110.svg"/></Relationships>
</file>

<file path=ppt/slides/_rels/slide112.xml.rels><?xml version="1.0" encoding="UTF-8" standalone="yes"?>
<Relationships xmlns="http://schemas.openxmlformats.org/package/2006/relationships"><Relationship Id="rId3" Type="http://schemas.openxmlformats.org/officeDocument/2006/relationships/image" Target="../media/image1116.svg"/><Relationship Id="rId2" Type="http://schemas.openxmlformats.org/officeDocument/2006/relationships/image" Target="../media/image1115.png"/><Relationship Id="rId1" Type="http://schemas.openxmlformats.org/officeDocument/2006/relationships/slideLayout" Target="../slideLayouts/slideLayout26.xml"/></Relationships>
</file>

<file path=ppt/slides/_rels/slide113.xml.rels><?xml version="1.0" encoding="UTF-8" standalone="yes"?>
<Relationships xmlns="http://schemas.openxmlformats.org/package/2006/relationships"><Relationship Id="rId8" Type="http://schemas.openxmlformats.org/officeDocument/2006/relationships/image" Target="../media/image1123.png"/><Relationship Id="rId13" Type="http://schemas.openxmlformats.org/officeDocument/2006/relationships/image" Target="../media/image1128.svg"/><Relationship Id="rId3" Type="http://schemas.openxmlformats.org/officeDocument/2006/relationships/image" Target="../media/image1118.svg"/><Relationship Id="rId7" Type="http://schemas.openxmlformats.org/officeDocument/2006/relationships/image" Target="../media/image1122.svg"/><Relationship Id="rId12" Type="http://schemas.openxmlformats.org/officeDocument/2006/relationships/image" Target="../media/image1127.png"/><Relationship Id="rId2" Type="http://schemas.openxmlformats.org/officeDocument/2006/relationships/image" Target="../media/image1117.png"/><Relationship Id="rId1" Type="http://schemas.openxmlformats.org/officeDocument/2006/relationships/slideLayout" Target="../slideLayouts/slideLayout27.xml"/><Relationship Id="rId6" Type="http://schemas.openxmlformats.org/officeDocument/2006/relationships/image" Target="../media/image1121.png"/><Relationship Id="rId11" Type="http://schemas.openxmlformats.org/officeDocument/2006/relationships/image" Target="../media/image1126.svg"/><Relationship Id="rId5" Type="http://schemas.openxmlformats.org/officeDocument/2006/relationships/image" Target="../media/image1120.svg"/><Relationship Id="rId10" Type="http://schemas.openxmlformats.org/officeDocument/2006/relationships/image" Target="../media/image1125.png"/><Relationship Id="rId4" Type="http://schemas.openxmlformats.org/officeDocument/2006/relationships/image" Target="../media/image1119.png"/><Relationship Id="rId9" Type="http://schemas.openxmlformats.org/officeDocument/2006/relationships/image" Target="../media/image1124.svg"/></Relationships>
</file>

<file path=ppt/slides/_rels/slide114.xml.rels><?xml version="1.0" encoding="UTF-8" standalone="yes"?>
<Relationships xmlns="http://schemas.openxmlformats.org/package/2006/relationships"><Relationship Id="rId8" Type="http://schemas.openxmlformats.org/officeDocument/2006/relationships/image" Target="../media/image1135.png"/><Relationship Id="rId3" Type="http://schemas.openxmlformats.org/officeDocument/2006/relationships/image" Target="../media/image1130.svg"/><Relationship Id="rId7" Type="http://schemas.openxmlformats.org/officeDocument/2006/relationships/image" Target="../media/image1134.svg"/><Relationship Id="rId2" Type="http://schemas.openxmlformats.org/officeDocument/2006/relationships/image" Target="../media/image1129.png"/><Relationship Id="rId1" Type="http://schemas.openxmlformats.org/officeDocument/2006/relationships/slideLayout" Target="../slideLayouts/slideLayout27.xml"/><Relationship Id="rId6" Type="http://schemas.openxmlformats.org/officeDocument/2006/relationships/image" Target="../media/image1133.png"/><Relationship Id="rId5" Type="http://schemas.openxmlformats.org/officeDocument/2006/relationships/image" Target="../media/image1132.svg"/><Relationship Id="rId4" Type="http://schemas.openxmlformats.org/officeDocument/2006/relationships/image" Target="../media/image1131.png"/><Relationship Id="rId9" Type="http://schemas.openxmlformats.org/officeDocument/2006/relationships/image" Target="../media/image1136.svg"/></Relationships>
</file>

<file path=ppt/slides/_rels/slide115.xml.rels><?xml version="1.0" encoding="UTF-8" standalone="yes"?>
<Relationships xmlns="http://schemas.openxmlformats.org/package/2006/relationships"><Relationship Id="rId3" Type="http://schemas.openxmlformats.org/officeDocument/2006/relationships/image" Target="../media/image1138.svg"/><Relationship Id="rId2" Type="http://schemas.openxmlformats.org/officeDocument/2006/relationships/image" Target="../media/image1137.png"/><Relationship Id="rId1" Type="http://schemas.openxmlformats.org/officeDocument/2006/relationships/slideLayout" Target="../slideLayouts/slideLayout27.xml"/><Relationship Id="rId6" Type="http://schemas.openxmlformats.org/officeDocument/2006/relationships/image" Target="../media/image1141.svg"/><Relationship Id="rId5" Type="http://schemas.openxmlformats.org/officeDocument/2006/relationships/image" Target="../media/image1140.svg"/><Relationship Id="rId4" Type="http://schemas.openxmlformats.org/officeDocument/2006/relationships/image" Target="../media/image1139.svg"/></Relationships>
</file>

<file path=ppt/slides/_rels/slide116.xml.rels><?xml version="1.0" encoding="UTF-8" standalone="yes"?>
<Relationships xmlns="http://schemas.openxmlformats.org/package/2006/relationships"><Relationship Id="rId8" Type="http://schemas.openxmlformats.org/officeDocument/2006/relationships/image" Target="../media/image1147.png"/><Relationship Id="rId3" Type="http://schemas.openxmlformats.org/officeDocument/2006/relationships/image" Target="../media/image1142.svg"/><Relationship Id="rId7" Type="http://schemas.openxmlformats.org/officeDocument/2006/relationships/image" Target="../media/image1146.svg"/><Relationship Id="rId2" Type="http://schemas.openxmlformats.org/officeDocument/2006/relationships/image" Target="../media/image1137.png"/><Relationship Id="rId1" Type="http://schemas.openxmlformats.org/officeDocument/2006/relationships/slideLayout" Target="../slideLayouts/slideLayout27.xml"/><Relationship Id="rId6" Type="http://schemas.openxmlformats.org/officeDocument/2006/relationships/image" Target="../media/image1145.png"/><Relationship Id="rId5" Type="http://schemas.openxmlformats.org/officeDocument/2006/relationships/image" Target="../media/image1144.svg"/><Relationship Id="rId4" Type="http://schemas.openxmlformats.org/officeDocument/2006/relationships/image" Target="../media/image1143.png"/><Relationship Id="rId9" Type="http://schemas.openxmlformats.org/officeDocument/2006/relationships/image" Target="../media/image1148.svg"/></Relationships>
</file>

<file path=ppt/slides/_rels/slide117.xml.rels><?xml version="1.0" encoding="UTF-8" standalone="yes"?>
<Relationships xmlns="http://schemas.openxmlformats.org/package/2006/relationships"><Relationship Id="rId8" Type="http://schemas.openxmlformats.org/officeDocument/2006/relationships/image" Target="../media/image1155.png"/><Relationship Id="rId3" Type="http://schemas.openxmlformats.org/officeDocument/2006/relationships/image" Target="../media/image1150.svg"/><Relationship Id="rId7" Type="http://schemas.openxmlformats.org/officeDocument/2006/relationships/image" Target="../media/image1154.svg"/><Relationship Id="rId2" Type="http://schemas.openxmlformats.org/officeDocument/2006/relationships/image" Target="../media/image1149.png"/><Relationship Id="rId1" Type="http://schemas.openxmlformats.org/officeDocument/2006/relationships/slideLayout" Target="../slideLayouts/slideLayout27.xml"/><Relationship Id="rId6" Type="http://schemas.openxmlformats.org/officeDocument/2006/relationships/image" Target="../media/image1153.png"/><Relationship Id="rId5" Type="http://schemas.openxmlformats.org/officeDocument/2006/relationships/image" Target="../media/image1152.svg"/><Relationship Id="rId4" Type="http://schemas.openxmlformats.org/officeDocument/2006/relationships/image" Target="../media/image1151.png"/><Relationship Id="rId9" Type="http://schemas.openxmlformats.org/officeDocument/2006/relationships/image" Target="../media/image1156.svg"/></Relationships>
</file>

<file path=ppt/slides/_rels/slide118.xml.rels><?xml version="1.0" encoding="UTF-8" standalone="yes"?>
<Relationships xmlns="http://schemas.openxmlformats.org/package/2006/relationships"><Relationship Id="rId3" Type="http://schemas.openxmlformats.org/officeDocument/2006/relationships/image" Target="../media/image1158.svg"/><Relationship Id="rId2" Type="http://schemas.openxmlformats.org/officeDocument/2006/relationships/image" Target="../media/image1157.png"/><Relationship Id="rId1" Type="http://schemas.openxmlformats.org/officeDocument/2006/relationships/slideLayout" Target="../slideLayouts/slideLayout27.xml"/><Relationship Id="rId5" Type="http://schemas.openxmlformats.org/officeDocument/2006/relationships/image" Target="../media/image1160.svg"/><Relationship Id="rId4" Type="http://schemas.openxmlformats.org/officeDocument/2006/relationships/image" Target="../media/image1159.png"/></Relationships>
</file>

<file path=ppt/slides/_rels/slide119.xml.rels><?xml version="1.0" encoding="UTF-8" standalone="yes"?>
<Relationships xmlns="http://schemas.openxmlformats.org/package/2006/relationships"><Relationship Id="rId3" Type="http://schemas.openxmlformats.org/officeDocument/2006/relationships/image" Target="../media/image1162.svg"/><Relationship Id="rId2" Type="http://schemas.openxmlformats.org/officeDocument/2006/relationships/image" Target="../media/image1161.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15.svg"/><Relationship Id="rId4" Type="http://schemas.openxmlformats.org/officeDocument/2006/relationships/image" Target="../media/image14.png"/></Relationships>
</file>

<file path=ppt/slides/_rels/slide120.xml.rels><?xml version="1.0" encoding="UTF-8" standalone="yes"?>
<Relationships xmlns="http://schemas.openxmlformats.org/package/2006/relationships"><Relationship Id="rId13" Type="http://schemas.openxmlformats.org/officeDocument/2006/relationships/image" Target="../media/image1174.svg"/><Relationship Id="rId18" Type="http://schemas.openxmlformats.org/officeDocument/2006/relationships/image" Target="../media/image1179.png"/><Relationship Id="rId26" Type="http://schemas.openxmlformats.org/officeDocument/2006/relationships/image" Target="../media/image1187.png"/><Relationship Id="rId3" Type="http://schemas.openxmlformats.org/officeDocument/2006/relationships/image" Target="../media/image1164.svg"/><Relationship Id="rId21" Type="http://schemas.openxmlformats.org/officeDocument/2006/relationships/image" Target="../media/image1182.svg"/><Relationship Id="rId7" Type="http://schemas.openxmlformats.org/officeDocument/2006/relationships/image" Target="../media/image1168.svg"/><Relationship Id="rId12" Type="http://schemas.openxmlformats.org/officeDocument/2006/relationships/image" Target="../media/image1173.png"/><Relationship Id="rId17" Type="http://schemas.openxmlformats.org/officeDocument/2006/relationships/image" Target="../media/image1178.svg"/><Relationship Id="rId25" Type="http://schemas.openxmlformats.org/officeDocument/2006/relationships/image" Target="../media/image1186.svg"/><Relationship Id="rId33" Type="http://schemas.openxmlformats.org/officeDocument/2006/relationships/image" Target="../media/image1194.svg"/><Relationship Id="rId2" Type="http://schemas.openxmlformats.org/officeDocument/2006/relationships/image" Target="../media/image1163.png"/><Relationship Id="rId16" Type="http://schemas.openxmlformats.org/officeDocument/2006/relationships/image" Target="../media/image1177.png"/><Relationship Id="rId20" Type="http://schemas.openxmlformats.org/officeDocument/2006/relationships/image" Target="../media/image1181.png"/><Relationship Id="rId29" Type="http://schemas.openxmlformats.org/officeDocument/2006/relationships/image" Target="../media/image1190.svg"/><Relationship Id="rId1" Type="http://schemas.openxmlformats.org/officeDocument/2006/relationships/slideLayout" Target="../slideLayouts/slideLayout35.xml"/><Relationship Id="rId6" Type="http://schemas.openxmlformats.org/officeDocument/2006/relationships/image" Target="../media/image1167.png"/><Relationship Id="rId11" Type="http://schemas.openxmlformats.org/officeDocument/2006/relationships/image" Target="../media/image1172.svg"/><Relationship Id="rId24" Type="http://schemas.openxmlformats.org/officeDocument/2006/relationships/image" Target="../media/image1185.png"/><Relationship Id="rId32" Type="http://schemas.openxmlformats.org/officeDocument/2006/relationships/image" Target="../media/image1193.png"/><Relationship Id="rId5" Type="http://schemas.openxmlformats.org/officeDocument/2006/relationships/image" Target="../media/image1166.svg"/><Relationship Id="rId15" Type="http://schemas.openxmlformats.org/officeDocument/2006/relationships/image" Target="../media/image1176.svg"/><Relationship Id="rId23" Type="http://schemas.openxmlformats.org/officeDocument/2006/relationships/image" Target="../media/image1184.svg"/><Relationship Id="rId28" Type="http://schemas.openxmlformats.org/officeDocument/2006/relationships/image" Target="../media/image1189.png"/><Relationship Id="rId10" Type="http://schemas.openxmlformats.org/officeDocument/2006/relationships/image" Target="../media/image1171.png"/><Relationship Id="rId19" Type="http://schemas.openxmlformats.org/officeDocument/2006/relationships/image" Target="../media/image1180.svg"/><Relationship Id="rId31" Type="http://schemas.openxmlformats.org/officeDocument/2006/relationships/image" Target="../media/image1192.svg"/><Relationship Id="rId4" Type="http://schemas.openxmlformats.org/officeDocument/2006/relationships/image" Target="../media/image1165.png"/><Relationship Id="rId9" Type="http://schemas.openxmlformats.org/officeDocument/2006/relationships/image" Target="../media/image1170.svg"/><Relationship Id="rId14" Type="http://schemas.openxmlformats.org/officeDocument/2006/relationships/image" Target="../media/image1175.png"/><Relationship Id="rId22" Type="http://schemas.openxmlformats.org/officeDocument/2006/relationships/image" Target="../media/image1183.png"/><Relationship Id="rId27" Type="http://schemas.openxmlformats.org/officeDocument/2006/relationships/image" Target="../media/image1188.svg"/><Relationship Id="rId30" Type="http://schemas.openxmlformats.org/officeDocument/2006/relationships/image" Target="../media/image1191.png"/><Relationship Id="rId8" Type="http://schemas.openxmlformats.org/officeDocument/2006/relationships/image" Target="../media/image1169.png"/></Relationships>
</file>

<file path=ppt/slides/_rels/slide121.xml.rels><?xml version="1.0" encoding="UTF-8" standalone="yes"?>
<Relationships xmlns="http://schemas.openxmlformats.org/package/2006/relationships"><Relationship Id="rId8" Type="http://schemas.openxmlformats.org/officeDocument/2006/relationships/image" Target="../media/image1201.png"/><Relationship Id="rId13" Type="http://schemas.openxmlformats.org/officeDocument/2006/relationships/image" Target="../media/image1206.svg"/><Relationship Id="rId3" Type="http://schemas.openxmlformats.org/officeDocument/2006/relationships/image" Target="../media/image1196.svg"/><Relationship Id="rId7" Type="http://schemas.openxmlformats.org/officeDocument/2006/relationships/image" Target="../media/image1200.svg"/><Relationship Id="rId12" Type="http://schemas.openxmlformats.org/officeDocument/2006/relationships/image" Target="../media/image1205.png"/><Relationship Id="rId17" Type="http://schemas.openxmlformats.org/officeDocument/2006/relationships/image" Target="../media/image1210.svg"/><Relationship Id="rId2" Type="http://schemas.openxmlformats.org/officeDocument/2006/relationships/image" Target="../media/image1195.png"/><Relationship Id="rId16" Type="http://schemas.openxmlformats.org/officeDocument/2006/relationships/image" Target="../media/image1209.png"/><Relationship Id="rId1" Type="http://schemas.openxmlformats.org/officeDocument/2006/relationships/slideLayout" Target="../slideLayouts/slideLayout35.xml"/><Relationship Id="rId6" Type="http://schemas.openxmlformats.org/officeDocument/2006/relationships/image" Target="../media/image1199.png"/><Relationship Id="rId11" Type="http://schemas.openxmlformats.org/officeDocument/2006/relationships/image" Target="../media/image1204.svg"/><Relationship Id="rId5" Type="http://schemas.openxmlformats.org/officeDocument/2006/relationships/image" Target="../media/image1198.svg"/><Relationship Id="rId15" Type="http://schemas.openxmlformats.org/officeDocument/2006/relationships/image" Target="../media/image1208.svg"/><Relationship Id="rId10" Type="http://schemas.openxmlformats.org/officeDocument/2006/relationships/image" Target="../media/image1203.png"/><Relationship Id="rId4" Type="http://schemas.openxmlformats.org/officeDocument/2006/relationships/image" Target="../media/image1197.png"/><Relationship Id="rId9" Type="http://schemas.openxmlformats.org/officeDocument/2006/relationships/image" Target="../media/image1202.svg"/><Relationship Id="rId14" Type="http://schemas.openxmlformats.org/officeDocument/2006/relationships/image" Target="../media/image1207.png"/></Relationships>
</file>

<file path=ppt/slides/_rels/slide122.xml.rels><?xml version="1.0" encoding="UTF-8" standalone="yes"?>
<Relationships xmlns="http://schemas.openxmlformats.org/package/2006/relationships"><Relationship Id="rId3" Type="http://schemas.openxmlformats.org/officeDocument/2006/relationships/image" Target="../media/image1212.svg"/><Relationship Id="rId2" Type="http://schemas.openxmlformats.org/officeDocument/2006/relationships/image" Target="../media/image1211.png"/><Relationship Id="rId1" Type="http://schemas.openxmlformats.org/officeDocument/2006/relationships/slideLayout" Target="../slideLayouts/slideLayout35.xml"/><Relationship Id="rId5" Type="http://schemas.openxmlformats.org/officeDocument/2006/relationships/image" Target="../media/image1214.svg"/><Relationship Id="rId4" Type="http://schemas.openxmlformats.org/officeDocument/2006/relationships/image" Target="../media/image1213.png"/></Relationships>
</file>

<file path=ppt/slides/_rels/slide123.xml.rels><?xml version="1.0" encoding="UTF-8" standalone="yes"?>
<Relationships xmlns="http://schemas.openxmlformats.org/package/2006/relationships"><Relationship Id="rId3" Type="http://schemas.openxmlformats.org/officeDocument/2006/relationships/image" Target="../media/image1216.svg"/><Relationship Id="rId2" Type="http://schemas.openxmlformats.org/officeDocument/2006/relationships/image" Target="../media/image1215.png"/><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8" Type="http://schemas.openxmlformats.org/officeDocument/2006/relationships/image" Target="../media/image1223.png"/><Relationship Id="rId13" Type="http://schemas.openxmlformats.org/officeDocument/2006/relationships/image" Target="../media/image1228.svg"/><Relationship Id="rId18" Type="http://schemas.openxmlformats.org/officeDocument/2006/relationships/image" Target="../media/image1233.png"/><Relationship Id="rId26" Type="http://schemas.openxmlformats.org/officeDocument/2006/relationships/image" Target="../media/image1241.png"/><Relationship Id="rId3" Type="http://schemas.openxmlformats.org/officeDocument/2006/relationships/image" Target="../media/image1218.svg"/><Relationship Id="rId21" Type="http://schemas.openxmlformats.org/officeDocument/2006/relationships/image" Target="../media/image1236.svg"/><Relationship Id="rId7" Type="http://schemas.openxmlformats.org/officeDocument/2006/relationships/image" Target="../media/image1222.svg"/><Relationship Id="rId12" Type="http://schemas.openxmlformats.org/officeDocument/2006/relationships/image" Target="../media/image1227.png"/><Relationship Id="rId17" Type="http://schemas.openxmlformats.org/officeDocument/2006/relationships/image" Target="../media/image1232.svg"/><Relationship Id="rId25" Type="http://schemas.openxmlformats.org/officeDocument/2006/relationships/image" Target="../media/image1240.svg"/><Relationship Id="rId2" Type="http://schemas.openxmlformats.org/officeDocument/2006/relationships/image" Target="../media/image1217.png"/><Relationship Id="rId16" Type="http://schemas.openxmlformats.org/officeDocument/2006/relationships/image" Target="../media/image1231.png"/><Relationship Id="rId20" Type="http://schemas.openxmlformats.org/officeDocument/2006/relationships/image" Target="../media/image1235.png"/><Relationship Id="rId29" Type="http://schemas.openxmlformats.org/officeDocument/2006/relationships/image" Target="../media/image1244.svg"/><Relationship Id="rId1" Type="http://schemas.openxmlformats.org/officeDocument/2006/relationships/slideLayout" Target="../slideLayouts/slideLayout16.xml"/><Relationship Id="rId6" Type="http://schemas.openxmlformats.org/officeDocument/2006/relationships/image" Target="../media/image1221.png"/><Relationship Id="rId11" Type="http://schemas.openxmlformats.org/officeDocument/2006/relationships/image" Target="../media/image1226.svg"/><Relationship Id="rId24" Type="http://schemas.openxmlformats.org/officeDocument/2006/relationships/image" Target="../media/image1239.png"/><Relationship Id="rId5" Type="http://schemas.openxmlformats.org/officeDocument/2006/relationships/image" Target="../media/image1220.svg"/><Relationship Id="rId15" Type="http://schemas.openxmlformats.org/officeDocument/2006/relationships/image" Target="../media/image1230.svg"/><Relationship Id="rId23" Type="http://schemas.openxmlformats.org/officeDocument/2006/relationships/image" Target="../media/image1238.svg"/><Relationship Id="rId28" Type="http://schemas.openxmlformats.org/officeDocument/2006/relationships/image" Target="../media/image1243.png"/><Relationship Id="rId10" Type="http://schemas.openxmlformats.org/officeDocument/2006/relationships/image" Target="../media/image1225.png"/><Relationship Id="rId19" Type="http://schemas.openxmlformats.org/officeDocument/2006/relationships/image" Target="../media/image1234.svg"/><Relationship Id="rId31" Type="http://schemas.openxmlformats.org/officeDocument/2006/relationships/image" Target="../media/image1246.svg"/><Relationship Id="rId4" Type="http://schemas.openxmlformats.org/officeDocument/2006/relationships/image" Target="../media/image1219.png"/><Relationship Id="rId9" Type="http://schemas.openxmlformats.org/officeDocument/2006/relationships/image" Target="../media/image1224.svg"/><Relationship Id="rId14" Type="http://schemas.openxmlformats.org/officeDocument/2006/relationships/image" Target="../media/image1229.png"/><Relationship Id="rId22" Type="http://schemas.openxmlformats.org/officeDocument/2006/relationships/image" Target="../media/image1237.png"/><Relationship Id="rId27" Type="http://schemas.openxmlformats.org/officeDocument/2006/relationships/image" Target="../media/image1242.svg"/><Relationship Id="rId30" Type="http://schemas.openxmlformats.org/officeDocument/2006/relationships/image" Target="../media/image1245.png"/></Relationships>
</file>

<file path=ppt/slides/_rels/slide125.xml.rels><?xml version="1.0" encoding="UTF-8" standalone="yes"?>
<Relationships xmlns="http://schemas.openxmlformats.org/package/2006/relationships"><Relationship Id="rId13" Type="http://schemas.openxmlformats.org/officeDocument/2006/relationships/image" Target="../media/image1256.svg"/><Relationship Id="rId18" Type="http://schemas.openxmlformats.org/officeDocument/2006/relationships/image" Target="../media/image18.png"/><Relationship Id="rId26" Type="http://schemas.openxmlformats.org/officeDocument/2006/relationships/image" Target="../media/image1267.png"/><Relationship Id="rId21" Type="http://schemas.openxmlformats.org/officeDocument/2006/relationships/image" Target="../media/image1262.svg"/><Relationship Id="rId34" Type="http://schemas.openxmlformats.org/officeDocument/2006/relationships/image" Target="../media/image1275.png"/><Relationship Id="rId7" Type="http://schemas.openxmlformats.org/officeDocument/2006/relationships/image" Target="../media/image36.svg"/><Relationship Id="rId12" Type="http://schemas.openxmlformats.org/officeDocument/2006/relationships/image" Target="../media/image1255.png"/><Relationship Id="rId17" Type="http://schemas.openxmlformats.org/officeDocument/2006/relationships/image" Target="../media/image1260.svg"/><Relationship Id="rId25" Type="http://schemas.openxmlformats.org/officeDocument/2006/relationships/image" Target="../media/image1266.svg"/><Relationship Id="rId33" Type="http://schemas.openxmlformats.org/officeDocument/2006/relationships/image" Target="../media/image1274.svg"/><Relationship Id="rId2" Type="http://schemas.openxmlformats.org/officeDocument/2006/relationships/image" Target="../media/image1247.png"/><Relationship Id="rId16" Type="http://schemas.openxmlformats.org/officeDocument/2006/relationships/image" Target="../media/image1259.png"/><Relationship Id="rId20" Type="http://schemas.openxmlformats.org/officeDocument/2006/relationships/image" Target="../media/image1261.png"/><Relationship Id="rId29" Type="http://schemas.openxmlformats.org/officeDocument/2006/relationships/image" Target="../media/image1270.svg"/><Relationship Id="rId1" Type="http://schemas.openxmlformats.org/officeDocument/2006/relationships/slideLayout" Target="../slideLayouts/slideLayout16.xml"/><Relationship Id="rId6" Type="http://schemas.openxmlformats.org/officeDocument/2006/relationships/image" Target="../media/image35.png"/><Relationship Id="rId11" Type="http://schemas.openxmlformats.org/officeDocument/2006/relationships/image" Target="../media/image1254.svg"/><Relationship Id="rId24" Type="http://schemas.openxmlformats.org/officeDocument/2006/relationships/image" Target="../media/image1265.png"/><Relationship Id="rId32" Type="http://schemas.openxmlformats.org/officeDocument/2006/relationships/image" Target="../media/image1273.png"/><Relationship Id="rId37" Type="http://schemas.openxmlformats.org/officeDocument/2006/relationships/image" Target="../media/image1278.svg"/><Relationship Id="rId5" Type="http://schemas.openxmlformats.org/officeDocument/2006/relationships/image" Target="../media/image1250.svg"/><Relationship Id="rId15" Type="http://schemas.openxmlformats.org/officeDocument/2006/relationships/image" Target="../media/image1258.svg"/><Relationship Id="rId23" Type="http://schemas.openxmlformats.org/officeDocument/2006/relationships/image" Target="../media/image1264.svg"/><Relationship Id="rId28" Type="http://schemas.openxmlformats.org/officeDocument/2006/relationships/image" Target="../media/image1269.png"/><Relationship Id="rId36" Type="http://schemas.openxmlformats.org/officeDocument/2006/relationships/image" Target="../media/image1277.png"/><Relationship Id="rId10" Type="http://schemas.openxmlformats.org/officeDocument/2006/relationships/image" Target="../media/image1253.png"/><Relationship Id="rId19" Type="http://schemas.openxmlformats.org/officeDocument/2006/relationships/image" Target="../media/image19.svg"/><Relationship Id="rId31" Type="http://schemas.openxmlformats.org/officeDocument/2006/relationships/image" Target="../media/image1272.svg"/><Relationship Id="rId4" Type="http://schemas.openxmlformats.org/officeDocument/2006/relationships/image" Target="../media/image1249.png"/><Relationship Id="rId9" Type="http://schemas.openxmlformats.org/officeDocument/2006/relationships/image" Target="../media/image1252.svg"/><Relationship Id="rId14" Type="http://schemas.openxmlformats.org/officeDocument/2006/relationships/image" Target="../media/image1257.png"/><Relationship Id="rId22" Type="http://schemas.openxmlformats.org/officeDocument/2006/relationships/image" Target="../media/image1263.png"/><Relationship Id="rId27" Type="http://schemas.openxmlformats.org/officeDocument/2006/relationships/image" Target="../media/image1268.svg"/><Relationship Id="rId30" Type="http://schemas.openxmlformats.org/officeDocument/2006/relationships/image" Target="../media/image1271.png"/><Relationship Id="rId35" Type="http://schemas.openxmlformats.org/officeDocument/2006/relationships/image" Target="../media/image1276.svg"/><Relationship Id="rId8" Type="http://schemas.openxmlformats.org/officeDocument/2006/relationships/image" Target="../media/image1251.png"/><Relationship Id="rId3" Type="http://schemas.openxmlformats.org/officeDocument/2006/relationships/image" Target="../media/image1248.svg"/></Relationships>
</file>

<file path=ppt/slides/_rels/slide126.xml.rels><?xml version="1.0" encoding="UTF-8" standalone="yes"?>
<Relationships xmlns="http://schemas.openxmlformats.org/package/2006/relationships"><Relationship Id="rId8" Type="http://schemas.openxmlformats.org/officeDocument/2006/relationships/image" Target="../media/image1285.png"/><Relationship Id="rId13" Type="http://schemas.openxmlformats.org/officeDocument/2006/relationships/image" Target="../media/image1290.svg"/><Relationship Id="rId18" Type="http://schemas.openxmlformats.org/officeDocument/2006/relationships/image" Target="../media/image1295.png"/><Relationship Id="rId26" Type="http://schemas.openxmlformats.org/officeDocument/2006/relationships/image" Target="../media/image1303.png"/><Relationship Id="rId3" Type="http://schemas.openxmlformats.org/officeDocument/2006/relationships/image" Target="../media/image1280.svg"/><Relationship Id="rId21" Type="http://schemas.openxmlformats.org/officeDocument/2006/relationships/image" Target="../media/image1298.svg"/><Relationship Id="rId7" Type="http://schemas.openxmlformats.org/officeDocument/2006/relationships/image" Target="../media/image1284.svg"/><Relationship Id="rId12" Type="http://schemas.openxmlformats.org/officeDocument/2006/relationships/image" Target="../media/image1289.png"/><Relationship Id="rId17" Type="http://schemas.openxmlformats.org/officeDocument/2006/relationships/image" Target="../media/image1294.svg"/><Relationship Id="rId25" Type="http://schemas.openxmlformats.org/officeDocument/2006/relationships/image" Target="../media/image1302.svg"/><Relationship Id="rId2" Type="http://schemas.openxmlformats.org/officeDocument/2006/relationships/image" Target="../media/image1279.png"/><Relationship Id="rId16" Type="http://schemas.openxmlformats.org/officeDocument/2006/relationships/image" Target="../media/image1293.png"/><Relationship Id="rId20" Type="http://schemas.openxmlformats.org/officeDocument/2006/relationships/image" Target="../media/image1297.png"/><Relationship Id="rId1" Type="http://schemas.openxmlformats.org/officeDocument/2006/relationships/slideLayout" Target="../slideLayouts/slideLayout16.xml"/><Relationship Id="rId6" Type="http://schemas.openxmlformats.org/officeDocument/2006/relationships/image" Target="../media/image1283.png"/><Relationship Id="rId11" Type="http://schemas.openxmlformats.org/officeDocument/2006/relationships/image" Target="../media/image1288.svg"/><Relationship Id="rId24" Type="http://schemas.openxmlformats.org/officeDocument/2006/relationships/image" Target="../media/image1301.png"/><Relationship Id="rId5" Type="http://schemas.openxmlformats.org/officeDocument/2006/relationships/image" Target="../media/image1282.svg"/><Relationship Id="rId15" Type="http://schemas.openxmlformats.org/officeDocument/2006/relationships/image" Target="../media/image1292.svg"/><Relationship Id="rId23" Type="http://schemas.openxmlformats.org/officeDocument/2006/relationships/image" Target="../media/image1300.svg"/><Relationship Id="rId10" Type="http://schemas.openxmlformats.org/officeDocument/2006/relationships/image" Target="../media/image1287.png"/><Relationship Id="rId19" Type="http://schemas.openxmlformats.org/officeDocument/2006/relationships/image" Target="../media/image1296.svg"/><Relationship Id="rId4" Type="http://schemas.openxmlformats.org/officeDocument/2006/relationships/image" Target="../media/image1281.png"/><Relationship Id="rId9" Type="http://schemas.openxmlformats.org/officeDocument/2006/relationships/image" Target="../media/image1286.svg"/><Relationship Id="rId14" Type="http://schemas.openxmlformats.org/officeDocument/2006/relationships/image" Target="../media/image1291.png"/><Relationship Id="rId22" Type="http://schemas.openxmlformats.org/officeDocument/2006/relationships/image" Target="../media/image1299.png"/><Relationship Id="rId27" Type="http://schemas.openxmlformats.org/officeDocument/2006/relationships/image" Target="../media/image1304.svg"/></Relationships>
</file>

<file path=ppt/slides/_rels/slide127.xml.rels><?xml version="1.0" encoding="UTF-8" standalone="yes"?>
<Relationships xmlns="http://schemas.openxmlformats.org/package/2006/relationships"><Relationship Id="rId8" Type="http://schemas.openxmlformats.org/officeDocument/2006/relationships/image" Target="../media/image1311.png"/><Relationship Id="rId13" Type="http://schemas.openxmlformats.org/officeDocument/2006/relationships/image" Target="../media/image1316.svg"/><Relationship Id="rId3" Type="http://schemas.openxmlformats.org/officeDocument/2006/relationships/image" Target="../media/image1306.svg"/><Relationship Id="rId7" Type="http://schemas.openxmlformats.org/officeDocument/2006/relationships/image" Target="../media/image1310.svg"/><Relationship Id="rId12" Type="http://schemas.openxmlformats.org/officeDocument/2006/relationships/image" Target="../media/image1315.png"/><Relationship Id="rId17" Type="http://schemas.openxmlformats.org/officeDocument/2006/relationships/image" Target="../media/image1320.svg"/><Relationship Id="rId2" Type="http://schemas.openxmlformats.org/officeDocument/2006/relationships/image" Target="../media/image1305.png"/><Relationship Id="rId16" Type="http://schemas.openxmlformats.org/officeDocument/2006/relationships/image" Target="../media/image1319.png"/><Relationship Id="rId1" Type="http://schemas.openxmlformats.org/officeDocument/2006/relationships/slideLayout" Target="../slideLayouts/slideLayout16.xml"/><Relationship Id="rId6" Type="http://schemas.openxmlformats.org/officeDocument/2006/relationships/image" Target="../media/image1309.png"/><Relationship Id="rId11" Type="http://schemas.openxmlformats.org/officeDocument/2006/relationships/image" Target="../media/image1314.svg"/><Relationship Id="rId5" Type="http://schemas.openxmlformats.org/officeDocument/2006/relationships/image" Target="../media/image1308.svg"/><Relationship Id="rId15" Type="http://schemas.openxmlformats.org/officeDocument/2006/relationships/image" Target="../media/image1318.svg"/><Relationship Id="rId10" Type="http://schemas.openxmlformats.org/officeDocument/2006/relationships/image" Target="../media/image1313.png"/><Relationship Id="rId4" Type="http://schemas.openxmlformats.org/officeDocument/2006/relationships/image" Target="../media/image1307.png"/><Relationship Id="rId9" Type="http://schemas.openxmlformats.org/officeDocument/2006/relationships/image" Target="../media/image1312.svg"/><Relationship Id="rId14" Type="http://schemas.openxmlformats.org/officeDocument/2006/relationships/image" Target="../media/image1317.png"/></Relationships>
</file>

<file path=ppt/slides/_rels/slide128.xml.rels><?xml version="1.0" encoding="UTF-8" standalone="yes"?>
<Relationships xmlns="http://schemas.openxmlformats.org/package/2006/relationships"><Relationship Id="rId8" Type="http://schemas.openxmlformats.org/officeDocument/2006/relationships/image" Target="../media/image1327.png"/><Relationship Id="rId13" Type="http://schemas.openxmlformats.org/officeDocument/2006/relationships/image" Target="../media/image1332.svg"/><Relationship Id="rId3" Type="http://schemas.openxmlformats.org/officeDocument/2006/relationships/image" Target="../media/image1322.svg"/><Relationship Id="rId7" Type="http://schemas.openxmlformats.org/officeDocument/2006/relationships/image" Target="../media/image1326.svg"/><Relationship Id="rId12" Type="http://schemas.openxmlformats.org/officeDocument/2006/relationships/image" Target="../media/image1331.png"/><Relationship Id="rId2" Type="http://schemas.openxmlformats.org/officeDocument/2006/relationships/image" Target="../media/image1321.png"/><Relationship Id="rId1" Type="http://schemas.openxmlformats.org/officeDocument/2006/relationships/slideLayout" Target="../slideLayouts/slideLayout16.xml"/><Relationship Id="rId6" Type="http://schemas.openxmlformats.org/officeDocument/2006/relationships/image" Target="../media/image1325.png"/><Relationship Id="rId11" Type="http://schemas.openxmlformats.org/officeDocument/2006/relationships/image" Target="../media/image1330.svg"/><Relationship Id="rId5" Type="http://schemas.openxmlformats.org/officeDocument/2006/relationships/image" Target="../media/image1324.svg"/><Relationship Id="rId15" Type="http://schemas.openxmlformats.org/officeDocument/2006/relationships/image" Target="../media/image1334.svg"/><Relationship Id="rId10" Type="http://schemas.openxmlformats.org/officeDocument/2006/relationships/image" Target="../media/image1329.png"/><Relationship Id="rId4" Type="http://schemas.openxmlformats.org/officeDocument/2006/relationships/image" Target="../media/image1323.png"/><Relationship Id="rId9" Type="http://schemas.openxmlformats.org/officeDocument/2006/relationships/image" Target="../media/image1328.svg"/><Relationship Id="rId14" Type="http://schemas.openxmlformats.org/officeDocument/2006/relationships/image" Target="../media/image1333.png"/></Relationships>
</file>

<file path=ppt/slides/_rels/slide129.xml.rels><?xml version="1.0" encoding="UTF-8" standalone="yes"?>
<Relationships xmlns="http://schemas.openxmlformats.org/package/2006/relationships"><Relationship Id="rId3" Type="http://schemas.openxmlformats.org/officeDocument/2006/relationships/image" Target="../media/image1336.svg"/><Relationship Id="rId7" Type="http://schemas.openxmlformats.org/officeDocument/2006/relationships/image" Target="../media/image1340.svg"/><Relationship Id="rId2" Type="http://schemas.openxmlformats.org/officeDocument/2006/relationships/image" Target="../media/image1335.png"/><Relationship Id="rId1" Type="http://schemas.openxmlformats.org/officeDocument/2006/relationships/slideLayout" Target="../slideLayouts/slideLayout16.xml"/><Relationship Id="rId6" Type="http://schemas.openxmlformats.org/officeDocument/2006/relationships/image" Target="../media/image1339.png"/><Relationship Id="rId5" Type="http://schemas.openxmlformats.org/officeDocument/2006/relationships/image" Target="../media/image1338.svg"/><Relationship Id="rId4" Type="http://schemas.openxmlformats.org/officeDocument/2006/relationships/image" Target="../media/image1337.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1342.svg"/><Relationship Id="rId2" Type="http://schemas.openxmlformats.org/officeDocument/2006/relationships/image" Target="../media/image1341.png"/><Relationship Id="rId1" Type="http://schemas.openxmlformats.org/officeDocument/2006/relationships/slideLayout" Target="../slideLayouts/slideLayout26.xml"/></Relationships>
</file>

<file path=ppt/slides/_rels/slide131.xml.rels><?xml version="1.0" encoding="UTF-8" standalone="yes"?>
<Relationships xmlns="http://schemas.openxmlformats.org/package/2006/relationships"><Relationship Id="rId8" Type="http://schemas.openxmlformats.org/officeDocument/2006/relationships/image" Target="../media/image1349.png"/><Relationship Id="rId13" Type="http://schemas.openxmlformats.org/officeDocument/2006/relationships/image" Target="../media/image1354.svg"/><Relationship Id="rId18" Type="http://schemas.openxmlformats.org/officeDocument/2006/relationships/image" Target="../media/image1359.png"/><Relationship Id="rId26" Type="http://schemas.openxmlformats.org/officeDocument/2006/relationships/image" Target="../media/image1367.png"/><Relationship Id="rId3" Type="http://schemas.openxmlformats.org/officeDocument/2006/relationships/image" Target="../media/image1344.svg"/><Relationship Id="rId21" Type="http://schemas.openxmlformats.org/officeDocument/2006/relationships/image" Target="../media/image1362.svg"/><Relationship Id="rId7" Type="http://schemas.openxmlformats.org/officeDocument/2006/relationships/image" Target="../media/image1348.svg"/><Relationship Id="rId12" Type="http://schemas.openxmlformats.org/officeDocument/2006/relationships/image" Target="../media/image1353.png"/><Relationship Id="rId17" Type="http://schemas.openxmlformats.org/officeDocument/2006/relationships/image" Target="../media/image1358.svg"/><Relationship Id="rId25" Type="http://schemas.openxmlformats.org/officeDocument/2006/relationships/image" Target="../media/image1366.svg"/><Relationship Id="rId2" Type="http://schemas.openxmlformats.org/officeDocument/2006/relationships/image" Target="../media/image1343.png"/><Relationship Id="rId16" Type="http://schemas.openxmlformats.org/officeDocument/2006/relationships/image" Target="../media/image1357.png"/><Relationship Id="rId20" Type="http://schemas.openxmlformats.org/officeDocument/2006/relationships/image" Target="../media/image1361.png"/><Relationship Id="rId29" Type="http://schemas.openxmlformats.org/officeDocument/2006/relationships/image" Target="../media/image1370.svg"/><Relationship Id="rId1" Type="http://schemas.openxmlformats.org/officeDocument/2006/relationships/slideLayout" Target="../slideLayouts/slideLayout27.xml"/><Relationship Id="rId6" Type="http://schemas.openxmlformats.org/officeDocument/2006/relationships/image" Target="../media/image1347.png"/><Relationship Id="rId11" Type="http://schemas.openxmlformats.org/officeDocument/2006/relationships/image" Target="../media/image1352.svg"/><Relationship Id="rId24" Type="http://schemas.openxmlformats.org/officeDocument/2006/relationships/image" Target="../media/image1365.png"/><Relationship Id="rId5" Type="http://schemas.openxmlformats.org/officeDocument/2006/relationships/image" Target="../media/image1346.svg"/><Relationship Id="rId15" Type="http://schemas.openxmlformats.org/officeDocument/2006/relationships/image" Target="../media/image1356.svg"/><Relationship Id="rId23" Type="http://schemas.openxmlformats.org/officeDocument/2006/relationships/image" Target="../media/image1364.svg"/><Relationship Id="rId28" Type="http://schemas.openxmlformats.org/officeDocument/2006/relationships/image" Target="../media/image1369.png"/><Relationship Id="rId10" Type="http://schemas.openxmlformats.org/officeDocument/2006/relationships/image" Target="../media/image1351.png"/><Relationship Id="rId19" Type="http://schemas.openxmlformats.org/officeDocument/2006/relationships/image" Target="../media/image1360.svg"/><Relationship Id="rId4" Type="http://schemas.openxmlformats.org/officeDocument/2006/relationships/image" Target="../media/image1345.png"/><Relationship Id="rId9" Type="http://schemas.openxmlformats.org/officeDocument/2006/relationships/image" Target="../media/image1350.svg"/><Relationship Id="rId14" Type="http://schemas.openxmlformats.org/officeDocument/2006/relationships/image" Target="../media/image1355.png"/><Relationship Id="rId22" Type="http://schemas.openxmlformats.org/officeDocument/2006/relationships/image" Target="../media/image1363.png"/><Relationship Id="rId27" Type="http://schemas.openxmlformats.org/officeDocument/2006/relationships/image" Target="../media/image1368.svg"/></Relationships>
</file>

<file path=ppt/slides/_rels/slide132.xml.rels><?xml version="1.0" encoding="UTF-8" standalone="yes"?>
<Relationships xmlns="http://schemas.openxmlformats.org/package/2006/relationships"><Relationship Id="rId3" Type="http://schemas.openxmlformats.org/officeDocument/2006/relationships/image" Target="../media/image1372.svg"/><Relationship Id="rId2" Type="http://schemas.openxmlformats.org/officeDocument/2006/relationships/image" Target="../media/image1371.png"/><Relationship Id="rId1" Type="http://schemas.openxmlformats.org/officeDocument/2006/relationships/slideLayout" Target="../slideLayouts/slideLayout31.xml"/></Relationships>
</file>

<file path=ppt/slides/_rels/slide133.xml.rels><?xml version="1.0" encoding="UTF-8" standalone="yes"?>
<Relationships xmlns="http://schemas.openxmlformats.org/package/2006/relationships"><Relationship Id="rId3" Type="http://schemas.openxmlformats.org/officeDocument/2006/relationships/image" Target="../media/image1374.svg"/><Relationship Id="rId2" Type="http://schemas.openxmlformats.org/officeDocument/2006/relationships/image" Target="../media/image1373.png"/><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76.svg"/><Relationship Id="rId2" Type="http://schemas.openxmlformats.org/officeDocument/2006/relationships/image" Target="../media/image1375.png"/><Relationship Id="rId1" Type="http://schemas.openxmlformats.org/officeDocument/2006/relationships/slideLayout" Target="../slideLayouts/slideLayout29.xml"/></Relationships>
</file>

<file path=ppt/slides/_rels/slide135.xml.rels><?xml version="1.0" encoding="UTF-8" standalone="yes"?>
<Relationships xmlns="http://schemas.openxmlformats.org/package/2006/relationships"><Relationship Id="rId8" Type="http://schemas.openxmlformats.org/officeDocument/2006/relationships/image" Target="../media/image1383.png"/><Relationship Id="rId3" Type="http://schemas.openxmlformats.org/officeDocument/2006/relationships/image" Target="../media/image1378.svg"/><Relationship Id="rId7" Type="http://schemas.openxmlformats.org/officeDocument/2006/relationships/image" Target="../media/image1382.svg"/><Relationship Id="rId2" Type="http://schemas.openxmlformats.org/officeDocument/2006/relationships/image" Target="../media/image1377.png"/><Relationship Id="rId1" Type="http://schemas.openxmlformats.org/officeDocument/2006/relationships/slideLayout" Target="../slideLayouts/slideLayout30.xml"/><Relationship Id="rId6" Type="http://schemas.openxmlformats.org/officeDocument/2006/relationships/image" Target="../media/image1381.png"/><Relationship Id="rId11" Type="http://schemas.openxmlformats.org/officeDocument/2006/relationships/image" Target="../media/image1386.svg"/><Relationship Id="rId5" Type="http://schemas.openxmlformats.org/officeDocument/2006/relationships/image" Target="../media/image1380.svg"/><Relationship Id="rId10" Type="http://schemas.openxmlformats.org/officeDocument/2006/relationships/image" Target="../media/image1385.png"/><Relationship Id="rId4" Type="http://schemas.openxmlformats.org/officeDocument/2006/relationships/image" Target="../media/image1379.png"/><Relationship Id="rId9" Type="http://schemas.openxmlformats.org/officeDocument/2006/relationships/image" Target="../media/image1384.svg"/></Relationships>
</file>

<file path=ppt/slides/_rels/slide136.xml.rels><?xml version="1.0" encoding="UTF-8" standalone="yes"?>
<Relationships xmlns="http://schemas.openxmlformats.org/package/2006/relationships"><Relationship Id="rId8" Type="http://schemas.openxmlformats.org/officeDocument/2006/relationships/image" Target="../media/image1393.png"/><Relationship Id="rId3" Type="http://schemas.openxmlformats.org/officeDocument/2006/relationships/image" Target="../media/image1388.svg"/><Relationship Id="rId7" Type="http://schemas.openxmlformats.org/officeDocument/2006/relationships/image" Target="../media/image1392.svg"/><Relationship Id="rId2" Type="http://schemas.openxmlformats.org/officeDocument/2006/relationships/image" Target="../media/image1387.png"/><Relationship Id="rId1" Type="http://schemas.openxmlformats.org/officeDocument/2006/relationships/slideLayout" Target="../slideLayouts/slideLayout30.xml"/><Relationship Id="rId6" Type="http://schemas.openxmlformats.org/officeDocument/2006/relationships/image" Target="../media/image1391.png"/><Relationship Id="rId11" Type="http://schemas.openxmlformats.org/officeDocument/2006/relationships/image" Target="../media/image1396.svg"/><Relationship Id="rId5" Type="http://schemas.openxmlformats.org/officeDocument/2006/relationships/image" Target="../media/image1390.svg"/><Relationship Id="rId10" Type="http://schemas.openxmlformats.org/officeDocument/2006/relationships/image" Target="../media/image1395.png"/><Relationship Id="rId4" Type="http://schemas.openxmlformats.org/officeDocument/2006/relationships/image" Target="../media/image1389.png"/><Relationship Id="rId9" Type="http://schemas.openxmlformats.org/officeDocument/2006/relationships/image" Target="../media/image1394.svg"/></Relationships>
</file>

<file path=ppt/slides/_rels/slide137.xml.rels><?xml version="1.0" encoding="UTF-8" standalone="yes"?>
<Relationships xmlns="http://schemas.openxmlformats.org/package/2006/relationships"><Relationship Id="rId13" Type="http://schemas.openxmlformats.org/officeDocument/2006/relationships/image" Target="../media/image1408.svg"/><Relationship Id="rId18" Type="http://schemas.openxmlformats.org/officeDocument/2006/relationships/image" Target="../media/image1411.png"/><Relationship Id="rId26" Type="http://schemas.openxmlformats.org/officeDocument/2006/relationships/image" Target="../media/image1419.png"/><Relationship Id="rId21" Type="http://schemas.openxmlformats.org/officeDocument/2006/relationships/image" Target="../media/image1414.svg"/><Relationship Id="rId34" Type="http://schemas.openxmlformats.org/officeDocument/2006/relationships/image" Target="../media/image1427.png"/><Relationship Id="rId7" Type="http://schemas.openxmlformats.org/officeDocument/2006/relationships/image" Target="../media/image1402.svg"/><Relationship Id="rId12" Type="http://schemas.openxmlformats.org/officeDocument/2006/relationships/image" Target="../media/image1407.png"/><Relationship Id="rId17" Type="http://schemas.openxmlformats.org/officeDocument/2006/relationships/image" Target="../media/image1410.svg"/><Relationship Id="rId25" Type="http://schemas.openxmlformats.org/officeDocument/2006/relationships/image" Target="../media/image1418.svg"/><Relationship Id="rId33" Type="http://schemas.openxmlformats.org/officeDocument/2006/relationships/image" Target="../media/image1426.svg"/><Relationship Id="rId2" Type="http://schemas.openxmlformats.org/officeDocument/2006/relationships/image" Target="../media/image1397.png"/><Relationship Id="rId16" Type="http://schemas.openxmlformats.org/officeDocument/2006/relationships/image" Target="../media/image1409.png"/><Relationship Id="rId20" Type="http://schemas.openxmlformats.org/officeDocument/2006/relationships/image" Target="../media/image1413.png"/><Relationship Id="rId29" Type="http://schemas.openxmlformats.org/officeDocument/2006/relationships/image" Target="../media/image1422.svg"/><Relationship Id="rId1" Type="http://schemas.openxmlformats.org/officeDocument/2006/relationships/slideLayout" Target="../slideLayouts/slideLayout30.xml"/><Relationship Id="rId6" Type="http://schemas.openxmlformats.org/officeDocument/2006/relationships/image" Target="../media/image1401.png"/><Relationship Id="rId11" Type="http://schemas.openxmlformats.org/officeDocument/2006/relationships/image" Target="../media/image1406.svg"/><Relationship Id="rId24" Type="http://schemas.openxmlformats.org/officeDocument/2006/relationships/image" Target="../media/image1417.png"/><Relationship Id="rId32" Type="http://schemas.openxmlformats.org/officeDocument/2006/relationships/image" Target="../media/image1425.png"/><Relationship Id="rId37" Type="http://schemas.openxmlformats.org/officeDocument/2006/relationships/image" Target="../media/image1430.svg"/><Relationship Id="rId5" Type="http://schemas.openxmlformats.org/officeDocument/2006/relationships/image" Target="../media/image1400.svg"/><Relationship Id="rId15" Type="http://schemas.openxmlformats.org/officeDocument/2006/relationships/image" Target="../media/image34.svg"/><Relationship Id="rId23" Type="http://schemas.openxmlformats.org/officeDocument/2006/relationships/image" Target="../media/image1416.svg"/><Relationship Id="rId28" Type="http://schemas.openxmlformats.org/officeDocument/2006/relationships/image" Target="../media/image1421.png"/><Relationship Id="rId36" Type="http://schemas.openxmlformats.org/officeDocument/2006/relationships/image" Target="../media/image1429.png"/><Relationship Id="rId10" Type="http://schemas.openxmlformats.org/officeDocument/2006/relationships/image" Target="../media/image1405.png"/><Relationship Id="rId19" Type="http://schemas.openxmlformats.org/officeDocument/2006/relationships/image" Target="../media/image1412.svg"/><Relationship Id="rId31" Type="http://schemas.openxmlformats.org/officeDocument/2006/relationships/image" Target="../media/image1424.svg"/><Relationship Id="rId4" Type="http://schemas.openxmlformats.org/officeDocument/2006/relationships/image" Target="../media/image1399.png"/><Relationship Id="rId9" Type="http://schemas.openxmlformats.org/officeDocument/2006/relationships/image" Target="../media/image1404.svg"/><Relationship Id="rId14" Type="http://schemas.openxmlformats.org/officeDocument/2006/relationships/image" Target="../media/image33.png"/><Relationship Id="rId22" Type="http://schemas.openxmlformats.org/officeDocument/2006/relationships/image" Target="../media/image1415.png"/><Relationship Id="rId27" Type="http://schemas.openxmlformats.org/officeDocument/2006/relationships/image" Target="../media/image1420.svg"/><Relationship Id="rId30" Type="http://schemas.openxmlformats.org/officeDocument/2006/relationships/image" Target="../media/image1423.png"/><Relationship Id="rId35" Type="http://schemas.openxmlformats.org/officeDocument/2006/relationships/image" Target="../media/image1428.svg"/><Relationship Id="rId8" Type="http://schemas.openxmlformats.org/officeDocument/2006/relationships/image" Target="../media/image1403.png"/><Relationship Id="rId3" Type="http://schemas.openxmlformats.org/officeDocument/2006/relationships/image" Target="../media/image1398.svg"/></Relationships>
</file>

<file path=ppt/slides/_rels/slide138.xml.rels><?xml version="1.0" encoding="UTF-8" standalone="yes"?>
<Relationships xmlns="http://schemas.openxmlformats.org/package/2006/relationships"><Relationship Id="rId8" Type="http://schemas.openxmlformats.org/officeDocument/2006/relationships/image" Target="../media/image1437.png"/><Relationship Id="rId13" Type="http://schemas.openxmlformats.org/officeDocument/2006/relationships/image" Target="../media/image1442.svg"/><Relationship Id="rId3" Type="http://schemas.openxmlformats.org/officeDocument/2006/relationships/image" Target="../media/image1432.svg"/><Relationship Id="rId7" Type="http://schemas.openxmlformats.org/officeDocument/2006/relationships/image" Target="../media/image1436.svg"/><Relationship Id="rId12" Type="http://schemas.openxmlformats.org/officeDocument/2006/relationships/image" Target="../media/image1441.png"/><Relationship Id="rId2" Type="http://schemas.openxmlformats.org/officeDocument/2006/relationships/image" Target="../media/image1431.png"/><Relationship Id="rId1" Type="http://schemas.openxmlformats.org/officeDocument/2006/relationships/slideLayout" Target="../slideLayouts/slideLayout30.xml"/><Relationship Id="rId6" Type="http://schemas.openxmlformats.org/officeDocument/2006/relationships/image" Target="../media/image1435.png"/><Relationship Id="rId11" Type="http://schemas.openxmlformats.org/officeDocument/2006/relationships/image" Target="../media/image1440.svg"/><Relationship Id="rId5" Type="http://schemas.openxmlformats.org/officeDocument/2006/relationships/image" Target="../media/image1434.svg"/><Relationship Id="rId15" Type="http://schemas.openxmlformats.org/officeDocument/2006/relationships/image" Target="../media/image1444.svg"/><Relationship Id="rId10" Type="http://schemas.openxmlformats.org/officeDocument/2006/relationships/image" Target="../media/image1439.png"/><Relationship Id="rId4" Type="http://schemas.openxmlformats.org/officeDocument/2006/relationships/image" Target="../media/image1433.png"/><Relationship Id="rId9" Type="http://schemas.openxmlformats.org/officeDocument/2006/relationships/image" Target="../media/image1438.svg"/><Relationship Id="rId14" Type="http://schemas.openxmlformats.org/officeDocument/2006/relationships/image" Target="../media/image1443.png"/></Relationships>
</file>

<file path=ppt/slides/_rels/slide139.xml.rels><?xml version="1.0" encoding="UTF-8" standalone="yes"?>
<Relationships xmlns="http://schemas.openxmlformats.org/package/2006/relationships"><Relationship Id="rId8" Type="http://schemas.openxmlformats.org/officeDocument/2006/relationships/image" Target="../media/image1451.png"/><Relationship Id="rId13" Type="http://schemas.openxmlformats.org/officeDocument/2006/relationships/image" Target="../media/image1456.svg"/><Relationship Id="rId18" Type="http://schemas.openxmlformats.org/officeDocument/2006/relationships/image" Target="../media/image1461.png"/><Relationship Id="rId3" Type="http://schemas.openxmlformats.org/officeDocument/2006/relationships/image" Target="../media/image1446.svg"/><Relationship Id="rId21" Type="http://schemas.openxmlformats.org/officeDocument/2006/relationships/image" Target="../media/image1464.svg"/><Relationship Id="rId7" Type="http://schemas.openxmlformats.org/officeDocument/2006/relationships/image" Target="../media/image1450.svg"/><Relationship Id="rId12" Type="http://schemas.openxmlformats.org/officeDocument/2006/relationships/image" Target="../media/image1455.png"/><Relationship Id="rId17" Type="http://schemas.openxmlformats.org/officeDocument/2006/relationships/image" Target="../media/image1460.svg"/><Relationship Id="rId2" Type="http://schemas.openxmlformats.org/officeDocument/2006/relationships/image" Target="../media/image1445.png"/><Relationship Id="rId16" Type="http://schemas.openxmlformats.org/officeDocument/2006/relationships/image" Target="../media/image1459.png"/><Relationship Id="rId20" Type="http://schemas.openxmlformats.org/officeDocument/2006/relationships/image" Target="../media/image1463.png"/><Relationship Id="rId1" Type="http://schemas.openxmlformats.org/officeDocument/2006/relationships/slideLayout" Target="../slideLayouts/slideLayout30.xml"/><Relationship Id="rId6" Type="http://schemas.openxmlformats.org/officeDocument/2006/relationships/image" Target="../media/image1449.png"/><Relationship Id="rId11" Type="http://schemas.openxmlformats.org/officeDocument/2006/relationships/image" Target="../media/image1454.svg"/><Relationship Id="rId5" Type="http://schemas.openxmlformats.org/officeDocument/2006/relationships/image" Target="../media/image1448.svg"/><Relationship Id="rId15" Type="http://schemas.openxmlformats.org/officeDocument/2006/relationships/image" Target="../media/image1458.svg"/><Relationship Id="rId23" Type="http://schemas.openxmlformats.org/officeDocument/2006/relationships/image" Target="../media/image1466.svg"/><Relationship Id="rId10" Type="http://schemas.openxmlformats.org/officeDocument/2006/relationships/image" Target="../media/image1453.png"/><Relationship Id="rId19" Type="http://schemas.openxmlformats.org/officeDocument/2006/relationships/image" Target="../media/image1462.svg"/><Relationship Id="rId4" Type="http://schemas.openxmlformats.org/officeDocument/2006/relationships/image" Target="../media/image1447.png"/><Relationship Id="rId9" Type="http://schemas.openxmlformats.org/officeDocument/2006/relationships/image" Target="../media/image1452.svg"/><Relationship Id="rId14" Type="http://schemas.openxmlformats.org/officeDocument/2006/relationships/image" Target="../media/image1457.png"/><Relationship Id="rId22" Type="http://schemas.openxmlformats.org/officeDocument/2006/relationships/image" Target="../media/image146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8" Type="http://schemas.openxmlformats.org/officeDocument/2006/relationships/image" Target="../media/image1472.svg"/><Relationship Id="rId3" Type="http://schemas.openxmlformats.org/officeDocument/2006/relationships/image" Target="../media/image1467.png"/><Relationship Id="rId7" Type="http://schemas.openxmlformats.org/officeDocument/2006/relationships/image" Target="../media/image1471.png"/><Relationship Id="rId12" Type="http://schemas.openxmlformats.org/officeDocument/2006/relationships/image" Target="../media/image1476.sv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1470.svg"/><Relationship Id="rId11" Type="http://schemas.openxmlformats.org/officeDocument/2006/relationships/image" Target="../media/image1475.png"/><Relationship Id="rId5" Type="http://schemas.openxmlformats.org/officeDocument/2006/relationships/image" Target="../media/image1469.png"/><Relationship Id="rId10" Type="http://schemas.openxmlformats.org/officeDocument/2006/relationships/image" Target="../media/image1474.svg"/><Relationship Id="rId4" Type="http://schemas.openxmlformats.org/officeDocument/2006/relationships/image" Target="../media/image1468.svg"/><Relationship Id="rId9" Type="http://schemas.openxmlformats.org/officeDocument/2006/relationships/image" Target="../media/image1473.png"/></Relationships>
</file>

<file path=ppt/slides/_rels/slide141.xml.rels><?xml version="1.0" encoding="UTF-8" standalone="yes"?>
<Relationships xmlns="http://schemas.openxmlformats.org/package/2006/relationships"><Relationship Id="rId8" Type="http://schemas.openxmlformats.org/officeDocument/2006/relationships/image" Target="../media/image1482.svg"/><Relationship Id="rId3" Type="http://schemas.openxmlformats.org/officeDocument/2006/relationships/image" Target="../media/image1477.png"/><Relationship Id="rId7" Type="http://schemas.openxmlformats.org/officeDocument/2006/relationships/image" Target="../media/image1481.pn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1480.svg"/><Relationship Id="rId5" Type="http://schemas.openxmlformats.org/officeDocument/2006/relationships/image" Target="../media/image1479.png"/><Relationship Id="rId10" Type="http://schemas.openxmlformats.org/officeDocument/2006/relationships/image" Target="../media/image1484.svg"/><Relationship Id="rId4" Type="http://schemas.openxmlformats.org/officeDocument/2006/relationships/image" Target="../media/image1478.svg"/><Relationship Id="rId9" Type="http://schemas.openxmlformats.org/officeDocument/2006/relationships/image" Target="../media/image1483.png"/></Relationships>
</file>

<file path=ppt/slides/_rels/slide142.xml.rels><?xml version="1.0" encoding="UTF-8" standalone="yes"?>
<Relationships xmlns="http://schemas.openxmlformats.org/package/2006/relationships"><Relationship Id="rId3" Type="http://schemas.openxmlformats.org/officeDocument/2006/relationships/image" Target="../media/image1486.svg"/><Relationship Id="rId2" Type="http://schemas.openxmlformats.org/officeDocument/2006/relationships/image" Target="../media/image1485.png"/><Relationship Id="rId1" Type="http://schemas.openxmlformats.org/officeDocument/2006/relationships/slideLayout" Target="../slideLayouts/slideLayout15.xml"/></Relationships>
</file>

<file path=ppt/slides/_rels/slide143.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4.xml.rels><?xml version="1.0" encoding="UTF-8" standalone="yes"?>
<Relationships xmlns="http://schemas.openxmlformats.org/package/2006/relationships"><Relationship Id="rId3" Type="http://schemas.openxmlformats.org/officeDocument/2006/relationships/image" Target="../media/image1488.svg"/><Relationship Id="rId2" Type="http://schemas.openxmlformats.org/officeDocument/2006/relationships/image" Target="../media/image1487.png"/><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8" Type="http://schemas.openxmlformats.org/officeDocument/2006/relationships/image" Target="../media/image1494.svg"/><Relationship Id="rId13" Type="http://schemas.openxmlformats.org/officeDocument/2006/relationships/image" Target="../media/image1499.png"/><Relationship Id="rId18" Type="http://schemas.openxmlformats.org/officeDocument/2006/relationships/image" Target="../media/image1504.svg"/><Relationship Id="rId26" Type="http://schemas.openxmlformats.org/officeDocument/2006/relationships/image" Target="../media/image1512.svg"/><Relationship Id="rId3" Type="http://schemas.openxmlformats.org/officeDocument/2006/relationships/image" Target="../media/image1489.png"/><Relationship Id="rId21" Type="http://schemas.openxmlformats.org/officeDocument/2006/relationships/image" Target="../media/image1507.png"/><Relationship Id="rId7" Type="http://schemas.openxmlformats.org/officeDocument/2006/relationships/image" Target="../media/image1493.png"/><Relationship Id="rId12" Type="http://schemas.openxmlformats.org/officeDocument/2006/relationships/image" Target="../media/image1498.svg"/><Relationship Id="rId17" Type="http://schemas.openxmlformats.org/officeDocument/2006/relationships/image" Target="../media/image1503.png"/><Relationship Id="rId25" Type="http://schemas.openxmlformats.org/officeDocument/2006/relationships/image" Target="../media/image1511.png"/><Relationship Id="rId2" Type="http://schemas.openxmlformats.org/officeDocument/2006/relationships/notesSlide" Target="../notesSlides/notesSlide18.xml"/><Relationship Id="rId16" Type="http://schemas.openxmlformats.org/officeDocument/2006/relationships/image" Target="../media/image1502.svg"/><Relationship Id="rId20" Type="http://schemas.openxmlformats.org/officeDocument/2006/relationships/image" Target="../media/image1506.svg"/><Relationship Id="rId29" Type="http://schemas.openxmlformats.org/officeDocument/2006/relationships/image" Target="../media/image1515.png"/><Relationship Id="rId1" Type="http://schemas.openxmlformats.org/officeDocument/2006/relationships/slideLayout" Target="../slideLayouts/slideLayout21.xml"/><Relationship Id="rId6" Type="http://schemas.openxmlformats.org/officeDocument/2006/relationships/image" Target="../media/image1492.svg"/><Relationship Id="rId11" Type="http://schemas.openxmlformats.org/officeDocument/2006/relationships/image" Target="../media/image1497.png"/><Relationship Id="rId24" Type="http://schemas.openxmlformats.org/officeDocument/2006/relationships/image" Target="../media/image1510.svg"/><Relationship Id="rId32" Type="http://schemas.openxmlformats.org/officeDocument/2006/relationships/image" Target="../media/image1518.svg"/><Relationship Id="rId5" Type="http://schemas.openxmlformats.org/officeDocument/2006/relationships/image" Target="../media/image1491.png"/><Relationship Id="rId15" Type="http://schemas.openxmlformats.org/officeDocument/2006/relationships/image" Target="../media/image1501.png"/><Relationship Id="rId23" Type="http://schemas.openxmlformats.org/officeDocument/2006/relationships/image" Target="../media/image1509.png"/><Relationship Id="rId28" Type="http://schemas.openxmlformats.org/officeDocument/2006/relationships/image" Target="../media/image1514.svg"/><Relationship Id="rId10" Type="http://schemas.openxmlformats.org/officeDocument/2006/relationships/image" Target="../media/image1496.svg"/><Relationship Id="rId19" Type="http://schemas.openxmlformats.org/officeDocument/2006/relationships/image" Target="../media/image1505.png"/><Relationship Id="rId31" Type="http://schemas.openxmlformats.org/officeDocument/2006/relationships/image" Target="../media/image1517.png"/><Relationship Id="rId4" Type="http://schemas.openxmlformats.org/officeDocument/2006/relationships/image" Target="../media/image1490.svg"/><Relationship Id="rId9" Type="http://schemas.openxmlformats.org/officeDocument/2006/relationships/image" Target="../media/image1495.png"/><Relationship Id="rId14" Type="http://schemas.openxmlformats.org/officeDocument/2006/relationships/image" Target="../media/image1500.svg"/><Relationship Id="rId22" Type="http://schemas.openxmlformats.org/officeDocument/2006/relationships/image" Target="../media/image1508.svg"/><Relationship Id="rId27" Type="http://schemas.openxmlformats.org/officeDocument/2006/relationships/image" Target="../media/image1513.png"/><Relationship Id="rId30" Type="http://schemas.openxmlformats.org/officeDocument/2006/relationships/image" Target="../media/image1516.svg"/></Relationships>
</file>

<file path=ppt/slides/_rels/slide146.xml.rels><?xml version="1.0" encoding="UTF-8" standalone="yes"?>
<Relationships xmlns="http://schemas.openxmlformats.org/package/2006/relationships"><Relationship Id="rId8" Type="http://schemas.openxmlformats.org/officeDocument/2006/relationships/image" Target="../media/image1525.png"/><Relationship Id="rId13" Type="http://schemas.openxmlformats.org/officeDocument/2006/relationships/image" Target="../media/image1530.svg"/><Relationship Id="rId18" Type="http://schemas.openxmlformats.org/officeDocument/2006/relationships/image" Target="../media/image1535.png"/><Relationship Id="rId3" Type="http://schemas.openxmlformats.org/officeDocument/2006/relationships/image" Target="../media/image1520.svg"/><Relationship Id="rId21" Type="http://schemas.openxmlformats.org/officeDocument/2006/relationships/image" Target="../media/image1538.svg"/><Relationship Id="rId7" Type="http://schemas.openxmlformats.org/officeDocument/2006/relationships/image" Target="../media/image1524.svg"/><Relationship Id="rId12" Type="http://schemas.openxmlformats.org/officeDocument/2006/relationships/image" Target="../media/image1529.png"/><Relationship Id="rId17" Type="http://schemas.openxmlformats.org/officeDocument/2006/relationships/image" Target="../media/image1534.svg"/><Relationship Id="rId2" Type="http://schemas.openxmlformats.org/officeDocument/2006/relationships/image" Target="../media/image1519.png"/><Relationship Id="rId16" Type="http://schemas.openxmlformats.org/officeDocument/2006/relationships/image" Target="../media/image1533.png"/><Relationship Id="rId20" Type="http://schemas.openxmlformats.org/officeDocument/2006/relationships/image" Target="../media/image1537.png"/><Relationship Id="rId1" Type="http://schemas.openxmlformats.org/officeDocument/2006/relationships/slideLayout" Target="../slideLayouts/slideLayout21.xml"/><Relationship Id="rId6" Type="http://schemas.openxmlformats.org/officeDocument/2006/relationships/image" Target="../media/image1523.png"/><Relationship Id="rId11" Type="http://schemas.openxmlformats.org/officeDocument/2006/relationships/image" Target="../media/image1528.svg"/><Relationship Id="rId5" Type="http://schemas.openxmlformats.org/officeDocument/2006/relationships/image" Target="../media/image1522.svg"/><Relationship Id="rId15" Type="http://schemas.openxmlformats.org/officeDocument/2006/relationships/image" Target="../media/image1532.svg"/><Relationship Id="rId10" Type="http://schemas.openxmlformats.org/officeDocument/2006/relationships/image" Target="../media/image1527.png"/><Relationship Id="rId19" Type="http://schemas.openxmlformats.org/officeDocument/2006/relationships/image" Target="../media/image1536.svg"/><Relationship Id="rId4" Type="http://schemas.openxmlformats.org/officeDocument/2006/relationships/image" Target="../media/image1521.png"/><Relationship Id="rId9" Type="http://schemas.openxmlformats.org/officeDocument/2006/relationships/image" Target="../media/image1526.svg"/><Relationship Id="rId14" Type="http://schemas.openxmlformats.org/officeDocument/2006/relationships/image" Target="../media/image1531.png"/></Relationships>
</file>

<file path=ppt/slides/_rels/slide147.xml.rels><?xml version="1.0" encoding="UTF-8" standalone="yes"?>
<Relationships xmlns="http://schemas.openxmlformats.org/package/2006/relationships"><Relationship Id="rId8" Type="http://schemas.openxmlformats.org/officeDocument/2006/relationships/image" Target="../media/image1543.png"/><Relationship Id="rId3" Type="http://schemas.openxmlformats.org/officeDocument/2006/relationships/image" Target="../media/image1540.svg"/><Relationship Id="rId7" Type="http://schemas.openxmlformats.org/officeDocument/2006/relationships/image" Target="../media/image1542.svg"/><Relationship Id="rId2" Type="http://schemas.openxmlformats.org/officeDocument/2006/relationships/image" Target="../media/image1539.png"/><Relationship Id="rId1" Type="http://schemas.openxmlformats.org/officeDocument/2006/relationships/slideLayout" Target="../slideLayouts/slideLayout21.xml"/><Relationship Id="rId6" Type="http://schemas.openxmlformats.org/officeDocument/2006/relationships/image" Target="../media/image1541.png"/><Relationship Id="rId11" Type="http://schemas.openxmlformats.org/officeDocument/2006/relationships/image" Target="../media/image1546.svg"/><Relationship Id="rId5" Type="http://schemas.openxmlformats.org/officeDocument/2006/relationships/image" Target="../media/image1522.svg"/><Relationship Id="rId10" Type="http://schemas.openxmlformats.org/officeDocument/2006/relationships/image" Target="../media/image1545.png"/><Relationship Id="rId4" Type="http://schemas.openxmlformats.org/officeDocument/2006/relationships/image" Target="../media/image1521.png"/><Relationship Id="rId9" Type="http://schemas.openxmlformats.org/officeDocument/2006/relationships/image" Target="../media/image1544.svg"/></Relationships>
</file>

<file path=ppt/slides/_rels/slide148.xml.rels><?xml version="1.0" encoding="UTF-8" standalone="yes"?>
<Relationships xmlns="http://schemas.openxmlformats.org/package/2006/relationships"><Relationship Id="rId8" Type="http://schemas.openxmlformats.org/officeDocument/2006/relationships/image" Target="../media/image1553.png"/><Relationship Id="rId13" Type="http://schemas.openxmlformats.org/officeDocument/2006/relationships/image" Target="../media/image1558.svg"/><Relationship Id="rId3" Type="http://schemas.openxmlformats.org/officeDocument/2006/relationships/image" Target="../media/image1548.svg"/><Relationship Id="rId7" Type="http://schemas.openxmlformats.org/officeDocument/2006/relationships/image" Target="../media/image1552.svg"/><Relationship Id="rId12" Type="http://schemas.openxmlformats.org/officeDocument/2006/relationships/image" Target="../media/image1557.png"/><Relationship Id="rId2" Type="http://schemas.openxmlformats.org/officeDocument/2006/relationships/image" Target="../media/image1547.png"/><Relationship Id="rId1" Type="http://schemas.openxmlformats.org/officeDocument/2006/relationships/slideLayout" Target="../slideLayouts/slideLayout21.xml"/><Relationship Id="rId6" Type="http://schemas.openxmlformats.org/officeDocument/2006/relationships/image" Target="../media/image1551.png"/><Relationship Id="rId11" Type="http://schemas.openxmlformats.org/officeDocument/2006/relationships/image" Target="../media/image1556.svg"/><Relationship Id="rId5" Type="http://schemas.openxmlformats.org/officeDocument/2006/relationships/image" Target="../media/image1550.svg"/><Relationship Id="rId15" Type="http://schemas.openxmlformats.org/officeDocument/2006/relationships/image" Target="../media/image1560.svg"/><Relationship Id="rId10" Type="http://schemas.openxmlformats.org/officeDocument/2006/relationships/image" Target="../media/image1555.png"/><Relationship Id="rId4" Type="http://schemas.openxmlformats.org/officeDocument/2006/relationships/image" Target="../media/image1549.png"/><Relationship Id="rId9" Type="http://schemas.openxmlformats.org/officeDocument/2006/relationships/image" Target="../media/image1554.svg"/><Relationship Id="rId14" Type="http://schemas.openxmlformats.org/officeDocument/2006/relationships/image" Target="../media/image1559.png"/></Relationships>
</file>

<file path=ppt/slides/_rels/slide149.xml.rels><?xml version="1.0" encoding="UTF-8" standalone="yes"?>
<Relationships xmlns="http://schemas.openxmlformats.org/package/2006/relationships"><Relationship Id="rId13" Type="http://schemas.openxmlformats.org/officeDocument/2006/relationships/image" Target="../media/image1572.svg"/><Relationship Id="rId18" Type="http://schemas.openxmlformats.org/officeDocument/2006/relationships/image" Target="../media/image1577.png"/><Relationship Id="rId26" Type="http://schemas.openxmlformats.org/officeDocument/2006/relationships/image" Target="../media/image1585.png"/><Relationship Id="rId39" Type="http://schemas.openxmlformats.org/officeDocument/2006/relationships/image" Target="../media/image1598.svg"/><Relationship Id="rId21" Type="http://schemas.openxmlformats.org/officeDocument/2006/relationships/image" Target="../media/image1580.svg"/><Relationship Id="rId34" Type="http://schemas.openxmlformats.org/officeDocument/2006/relationships/image" Target="../media/image1593.png"/><Relationship Id="rId7" Type="http://schemas.openxmlformats.org/officeDocument/2006/relationships/image" Target="../media/image1566.svg"/><Relationship Id="rId2" Type="http://schemas.openxmlformats.org/officeDocument/2006/relationships/image" Target="../media/image1561.png"/><Relationship Id="rId16" Type="http://schemas.openxmlformats.org/officeDocument/2006/relationships/image" Target="../media/image1575.png"/><Relationship Id="rId20" Type="http://schemas.openxmlformats.org/officeDocument/2006/relationships/image" Target="../media/image1579.png"/><Relationship Id="rId29" Type="http://schemas.openxmlformats.org/officeDocument/2006/relationships/image" Target="../media/image1588.svg"/><Relationship Id="rId41" Type="http://schemas.openxmlformats.org/officeDocument/2006/relationships/image" Target="../media/image1600.svg"/><Relationship Id="rId1" Type="http://schemas.openxmlformats.org/officeDocument/2006/relationships/slideLayout" Target="../slideLayouts/slideLayout21.xml"/><Relationship Id="rId6" Type="http://schemas.openxmlformats.org/officeDocument/2006/relationships/image" Target="../media/image1565.png"/><Relationship Id="rId11" Type="http://schemas.openxmlformats.org/officeDocument/2006/relationships/image" Target="../media/image1570.svg"/><Relationship Id="rId24" Type="http://schemas.openxmlformats.org/officeDocument/2006/relationships/image" Target="../media/image1583.png"/><Relationship Id="rId32" Type="http://schemas.openxmlformats.org/officeDocument/2006/relationships/image" Target="../media/image1591.png"/><Relationship Id="rId37" Type="http://schemas.openxmlformats.org/officeDocument/2006/relationships/image" Target="../media/image1596.svg"/><Relationship Id="rId40" Type="http://schemas.openxmlformats.org/officeDocument/2006/relationships/image" Target="../media/image1599.png"/><Relationship Id="rId5" Type="http://schemas.openxmlformats.org/officeDocument/2006/relationships/image" Target="../media/image1564.svg"/><Relationship Id="rId15" Type="http://schemas.openxmlformats.org/officeDocument/2006/relationships/image" Target="../media/image1574.svg"/><Relationship Id="rId23" Type="http://schemas.openxmlformats.org/officeDocument/2006/relationships/image" Target="../media/image1582.svg"/><Relationship Id="rId28" Type="http://schemas.openxmlformats.org/officeDocument/2006/relationships/image" Target="../media/image1587.png"/><Relationship Id="rId36" Type="http://schemas.openxmlformats.org/officeDocument/2006/relationships/image" Target="../media/image1595.png"/><Relationship Id="rId10" Type="http://schemas.openxmlformats.org/officeDocument/2006/relationships/image" Target="../media/image1569.png"/><Relationship Id="rId19" Type="http://schemas.openxmlformats.org/officeDocument/2006/relationships/image" Target="../media/image1578.svg"/><Relationship Id="rId31" Type="http://schemas.openxmlformats.org/officeDocument/2006/relationships/image" Target="../media/image1590.svg"/><Relationship Id="rId4" Type="http://schemas.openxmlformats.org/officeDocument/2006/relationships/image" Target="../media/image1563.png"/><Relationship Id="rId9" Type="http://schemas.openxmlformats.org/officeDocument/2006/relationships/image" Target="../media/image1568.svg"/><Relationship Id="rId14" Type="http://schemas.openxmlformats.org/officeDocument/2006/relationships/image" Target="../media/image1573.png"/><Relationship Id="rId22" Type="http://schemas.openxmlformats.org/officeDocument/2006/relationships/image" Target="../media/image1581.png"/><Relationship Id="rId27" Type="http://schemas.openxmlformats.org/officeDocument/2006/relationships/image" Target="../media/image1586.svg"/><Relationship Id="rId30" Type="http://schemas.openxmlformats.org/officeDocument/2006/relationships/image" Target="../media/image1589.png"/><Relationship Id="rId35" Type="http://schemas.openxmlformats.org/officeDocument/2006/relationships/image" Target="../media/image1594.svg"/><Relationship Id="rId8" Type="http://schemas.openxmlformats.org/officeDocument/2006/relationships/image" Target="../media/image1567.png"/><Relationship Id="rId3" Type="http://schemas.openxmlformats.org/officeDocument/2006/relationships/image" Target="../media/image1562.svg"/><Relationship Id="rId12" Type="http://schemas.openxmlformats.org/officeDocument/2006/relationships/image" Target="../media/image1571.png"/><Relationship Id="rId17" Type="http://schemas.openxmlformats.org/officeDocument/2006/relationships/image" Target="../media/image1576.svg"/><Relationship Id="rId25" Type="http://schemas.openxmlformats.org/officeDocument/2006/relationships/image" Target="../media/image1584.svg"/><Relationship Id="rId33" Type="http://schemas.openxmlformats.org/officeDocument/2006/relationships/image" Target="../media/image1592.svg"/><Relationship Id="rId38" Type="http://schemas.openxmlformats.org/officeDocument/2006/relationships/image" Target="../media/image1597.png"/></Relationships>
</file>

<file path=ppt/slides/_rels/slide1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1607.png"/><Relationship Id="rId13" Type="http://schemas.openxmlformats.org/officeDocument/2006/relationships/image" Target="../media/image1612.svg"/><Relationship Id="rId18" Type="http://schemas.openxmlformats.org/officeDocument/2006/relationships/image" Target="../media/image1617.png"/><Relationship Id="rId3" Type="http://schemas.openxmlformats.org/officeDocument/2006/relationships/image" Target="../media/image1602.svg"/><Relationship Id="rId21" Type="http://schemas.openxmlformats.org/officeDocument/2006/relationships/image" Target="../media/image1620.svg"/><Relationship Id="rId7" Type="http://schemas.openxmlformats.org/officeDocument/2006/relationships/image" Target="../media/image1606.svg"/><Relationship Id="rId12" Type="http://schemas.openxmlformats.org/officeDocument/2006/relationships/image" Target="../media/image1611.png"/><Relationship Id="rId17" Type="http://schemas.openxmlformats.org/officeDocument/2006/relationships/image" Target="../media/image1616.svg"/><Relationship Id="rId2" Type="http://schemas.openxmlformats.org/officeDocument/2006/relationships/image" Target="../media/image1601.png"/><Relationship Id="rId16" Type="http://schemas.openxmlformats.org/officeDocument/2006/relationships/image" Target="../media/image1615.png"/><Relationship Id="rId20" Type="http://schemas.openxmlformats.org/officeDocument/2006/relationships/image" Target="../media/image1619.png"/><Relationship Id="rId1" Type="http://schemas.openxmlformats.org/officeDocument/2006/relationships/slideLayout" Target="../slideLayouts/slideLayout22.xml"/><Relationship Id="rId6" Type="http://schemas.openxmlformats.org/officeDocument/2006/relationships/image" Target="../media/image1605.png"/><Relationship Id="rId11" Type="http://schemas.openxmlformats.org/officeDocument/2006/relationships/image" Target="../media/image1610.svg"/><Relationship Id="rId5" Type="http://schemas.openxmlformats.org/officeDocument/2006/relationships/image" Target="../media/image1604.svg"/><Relationship Id="rId15" Type="http://schemas.openxmlformats.org/officeDocument/2006/relationships/image" Target="../media/image1614.svg"/><Relationship Id="rId10" Type="http://schemas.openxmlformats.org/officeDocument/2006/relationships/image" Target="../media/image1609.png"/><Relationship Id="rId19" Type="http://schemas.openxmlformats.org/officeDocument/2006/relationships/image" Target="../media/image1618.svg"/><Relationship Id="rId4" Type="http://schemas.openxmlformats.org/officeDocument/2006/relationships/image" Target="../media/image1603.png"/><Relationship Id="rId9" Type="http://schemas.openxmlformats.org/officeDocument/2006/relationships/image" Target="../media/image1608.svg"/><Relationship Id="rId14" Type="http://schemas.openxmlformats.org/officeDocument/2006/relationships/image" Target="../media/image1613.png"/></Relationships>
</file>

<file path=ppt/slides/_rels/slide151.xml.rels><?xml version="1.0" encoding="UTF-8" standalone="yes"?>
<Relationships xmlns="http://schemas.openxmlformats.org/package/2006/relationships"><Relationship Id="rId13" Type="http://schemas.openxmlformats.org/officeDocument/2006/relationships/image" Target="../media/image1628.svg"/><Relationship Id="rId18" Type="http://schemas.openxmlformats.org/officeDocument/2006/relationships/image" Target="../media/image1633.png"/><Relationship Id="rId26" Type="http://schemas.openxmlformats.org/officeDocument/2006/relationships/image" Target="../media/image1641.png"/><Relationship Id="rId21" Type="http://schemas.openxmlformats.org/officeDocument/2006/relationships/image" Target="../media/image1636.svg"/><Relationship Id="rId34" Type="http://schemas.openxmlformats.org/officeDocument/2006/relationships/image" Target="../media/image1649.png"/><Relationship Id="rId7" Type="http://schemas.openxmlformats.org/officeDocument/2006/relationships/image" Target="../media/image1624.svg"/><Relationship Id="rId12" Type="http://schemas.openxmlformats.org/officeDocument/2006/relationships/image" Target="../media/image1627.png"/><Relationship Id="rId17" Type="http://schemas.openxmlformats.org/officeDocument/2006/relationships/image" Target="../media/image1632.svg"/><Relationship Id="rId25" Type="http://schemas.openxmlformats.org/officeDocument/2006/relationships/image" Target="../media/image1640.svg"/><Relationship Id="rId33" Type="http://schemas.openxmlformats.org/officeDocument/2006/relationships/image" Target="../media/image1648.svg"/><Relationship Id="rId2" Type="http://schemas.openxmlformats.org/officeDocument/2006/relationships/image" Target="../media/image1601.png"/><Relationship Id="rId16" Type="http://schemas.openxmlformats.org/officeDocument/2006/relationships/image" Target="../media/image1631.png"/><Relationship Id="rId20" Type="http://schemas.openxmlformats.org/officeDocument/2006/relationships/image" Target="../media/image1635.png"/><Relationship Id="rId29" Type="http://schemas.openxmlformats.org/officeDocument/2006/relationships/image" Target="../media/image1644.svg"/><Relationship Id="rId1" Type="http://schemas.openxmlformats.org/officeDocument/2006/relationships/slideLayout" Target="../slideLayouts/slideLayout21.xml"/><Relationship Id="rId6" Type="http://schemas.openxmlformats.org/officeDocument/2006/relationships/image" Target="../media/image1623.png"/><Relationship Id="rId11" Type="http://schemas.openxmlformats.org/officeDocument/2006/relationships/image" Target="../media/image1626.svg"/><Relationship Id="rId24" Type="http://schemas.openxmlformats.org/officeDocument/2006/relationships/image" Target="../media/image1639.png"/><Relationship Id="rId32" Type="http://schemas.openxmlformats.org/officeDocument/2006/relationships/image" Target="../media/image1647.png"/><Relationship Id="rId37" Type="http://schemas.openxmlformats.org/officeDocument/2006/relationships/image" Target="../media/image1652.svg"/><Relationship Id="rId5" Type="http://schemas.openxmlformats.org/officeDocument/2006/relationships/image" Target="../media/image1622.svg"/><Relationship Id="rId15" Type="http://schemas.openxmlformats.org/officeDocument/2006/relationships/image" Target="../media/image1630.svg"/><Relationship Id="rId23" Type="http://schemas.openxmlformats.org/officeDocument/2006/relationships/image" Target="../media/image1638.svg"/><Relationship Id="rId28" Type="http://schemas.openxmlformats.org/officeDocument/2006/relationships/image" Target="../media/image1643.png"/><Relationship Id="rId36" Type="http://schemas.openxmlformats.org/officeDocument/2006/relationships/image" Target="../media/image1651.png"/><Relationship Id="rId10" Type="http://schemas.openxmlformats.org/officeDocument/2006/relationships/image" Target="../media/image1625.png"/><Relationship Id="rId19" Type="http://schemas.openxmlformats.org/officeDocument/2006/relationships/image" Target="../media/image1634.svg"/><Relationship Id="rId31" Type="http://schemas.openxmlformats.org/officeDocument/2006/relationships/image" Target="../media/image1646.svg"/><Relationship Id="rId4" Type="http://schemas.openxmlformats.org/officeDocument/2006/relationships/image" Target="../media/image1621.png"/><Relationship Id="rId9" Type="http://schemas.openxmlformats.org/officeDocument/2006/relationships/image" Target="../media/image32.svg"/><Relationship Id="rId14" Type="http://schemas.openxmlformats.org/officeDocument/2006/relationships/image" Target="../media/image1629.png"/><Relationship Id="rId22" Type="http://schemas.openxmlformats.org/officeDocument/2006/relationships/image" Target="../media/image1637.png"/><Relationship Id="rId27" Type="http://schemas.openxmlformats.org/officeDocument/2006/relationships/image" Target="../media/image1642.svg"/><Relationship Id="rId30" Type="http://schemas.openxmlformats.org/officeDocument/2006/relationships/image" Target="../media/image1645.png"/><Relationship Id="rId35" Type="http://schemas.openxmlformats.org/officeDocument/2006/relationships/image" Target="../media/image1650.svg"/><Relationship Id="rId8" Type="http://schemas.openxmlformats.org/officeDocument/2006/relationships/image" Target="../media/image31.png"/><Relationship Id="rId3" Type="http://schemas.openxmlformats.org/officeDocument/2006/relationships/image" Target="../media/image1602.svg"/></Relationships>
</file>

<file path=ppt/slides/_rels/slide152.xml.rels><?xml version="1.0" encoding="UTF-8" standalone="yes"?>
<Relationships xmlns="http://schemas.openxmlformats.org/package/2006/relationships"><Relationship Id="rId8" Type="http://schemas.openxmlformats.org/officeDocument/2006/relationships/image" Target="../media/image1659.png"/><Relationship Id="rId3" Type="http://schemas.openxmlformats.org/officeDocument/2006/relationships/image" Target="../media/image1654.svg"/><Relationship Id="rId7" Type="http://schemas.openxmlformats.org/officeDocument/2006/relationships/image" Target="../media/image1658.svg"/><Relationship Id="rId2" Type="http://schemas.openxmlformats.org/officeDocument/2006/relationships/image" Target="../media/image1653.png"/><Relationship Id="rId1" Type="http://schemas.openxmlformats.org/officeDocument/2006/relationships/slideLayout" Target="../slideLayouts/slideLayout21.xml"/><Relationship Id="rId6" Type="http://schemas.openxmlformats.org/officeDocument/2006/relationships/image" Target="../media/image1657.png"/><Relationship Id="rId5" Type="http://schemas.openxmlformats.org/officeDocument/2006/relationships/image" Target="../media/image1656.svg"/><Relationship Id="rId4" Type="http://schemas.openxmlformats.org/officeDocument/2006/relationships/image" Target="../media/image1655.png"/><Relationship Id="rId9" Type="http://schemas.openxmlformats.org/officeDocument/2006/relationships/image" Target="../media/image1660.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svg"/><Relationship Id="rId7" Type="http://schemas.openxmlformats.org/officeDocument/2006/relationships/image" Target="../media/image30.svg"/><Relationship Id="rId2" Type="http://schemas.openxmlformats.org/officeDocument/2006/relationships/image" Target="../media/image12.png"/><Relationship Id="rId1" Type="http://schemas.openxmlformats.org/officeDocument/2006/relationships/slideLayout" Target="../slideLayouts/slideLayout10.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7.svg"/><Relationship Id="rId10" Type="http://schemas.openxmlformats.org/officeDocument/2006/relationships/image" Target="../media/image33.png"/><Relationship Id="rId4" Type="http://schemas.openxmlformats.org/officeDocument/2006/relationships/image" Target="../media/image6.png"/><Relationship Id="rId9" Type="http://schemas.openxmlformats.org/officeDocument/2006/relationships/image" Target="../media/image32.sv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7.svg"/><Relationship Id="rId7" Type="http://schemas.openxmlformats.org/officeDocument/2006/relationships/image" Target="../media/image36.sv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35.png"/><Relationship Id="rId11" Type="http://schemas.openxmlformats.org/officeDocument/2006/relationships/image" Target="../media/image11.svg"/><Relationship Id="rId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 Target="slide53.xml"/><Relationship Id="rId13" Type="http://schemas.openxmlformats.org/officeDocument/2006/relationships/slide" Target="slide64.xml"/><Relationship Id="rId18" Type="http://schemas.openxmlformats.org/officeDocument/2006/relationships/slide" Target="slide92.xml"/><Relationship Id="rId26" Type="http://schemas.openxmlformats.org/officeDocument/2006/relationships/slide" Target="slide132.xml"/><Relationship Id="rId3" Type="http://schemas.openxmlformats.org/officeDocument/2006/relationships/slide" Target="slide31.xml"/><Relationship Id="rId21" Type="http://schemas.openxmlformats.org/officeDocument/2006/relationships/slide" Target="slide103.xml"/><Relationship Id="rId7" Type="http://schemas.openxmlformats.org/officeDocument/2006/relationships/slide" Target="slide51.xml"/><Relationship Id="rId12" Type="http://schemas.openxmlformats.org/officeDocument/2006/relationships/slide" Target="slide62.xml"/><Relationship Id="rId17" Type="http://schemas.openxmlformats.org/officeDocument/2006/relationships/slide" Target="slide90.xml"/><Relationship Id="rId25" Type="http://schemas.openxmlformats.org/officeDocument/2006/relationships/slide" Target="slide130.xml"/><Relationship Id="rId2" Type="http://schemas.openxmlformats.org/officeDocument/2006/relationships/slide" Target="slide23.xml"/><Relationship Id="rId16" Type="http://schemas.openxmlformats.org/officeDocument/2006/relationships/slide" Target="slide84.xml"/><Relationship Id="rId20" Type="http://schemas.openxmlformats.org/officeDocument/2006/relationships/slide" Target="slide96.xml"/><Relationship Id="rId29" Type="http://schemas.openxmlformats.org/officeDocument/2006/relationships/slide" Target="slide144.xml"/><Relationship Id="rId1" Type="http://schemas.openxmlformats.org/officeDocument/2006/relationships/slideLayout" Target="../slideLayouts/slideLayout5.xml"/><Relationship Id="rId6" Type="http://schemas.openxmlformats.org/officeDocument/2006/relationships/slide" Target="slide40.xml"/><Relationship Id="rId11" Type="http://schemas.openxmlformats.org/officeDocument/2006/relationships/slide" Target="slide69.xml"/><Relationship Id="rId24" Type="http://schemas.openxmlformats.org/officeDocument/2006/relationships/slide" Target="slide119.xml"/><Relationship Id="rId5" Type="http://schemas.openxmlformats.org/officeDocument/2006/relationships/slide" Target="slide36.xml"/><Relationship Id="rId15" Type="http://schemas.openxmlformats.org/officeDocument/2006/relationships/slide" Target="slide78.xml"/><Relationship Id="rId23" Type="http://schemas.openxmlformats.org/officeDocument/2006/relationships/slide" Target="slide123.xml"/><Relationship Id="rId28" Type="http://schemas.openxmlformats.org/officeDocument/2006/relationships/slide" Target="slide142.xml"/><Relationship Id="rId10" Type="http://schemas.openxmlformats.org/officeDocument/2006/relationships/slide" Target="slide61.xml"/><Relationship Id="rId19" Type="http://schemas.openxmlformats.org/officeDocument/2006/relationships/slide" Target="slide93.xml"/><Relationship Id="rId4" Type="http://schemas.openxmlformats.org/officeDocument/2006/relationships/slide" Target="slide29.xml"/><Relationship Id="rId9" Type="http://schemas.openxmlformats.org/officeDocument/2006/relationships/slide" Target="slide58.xml"/><Relationship Id="rId14" Type="http://schemas.openxmlformats.org/officeDocument/2006/relationships/slide" Target="slide75.xml"/><Relationship Id="rId22" Type="http://schemas.openxmlformats.org/officeDocument/2006/relationships/slide" Target="slide113.xml"/><Relationship Id="rId27" Type="http://schemas.openxmlformats.org/officeDocument/2006/relationships/slide" Target="slide1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3" Type="http://schemas.openxmlformats.org/officeDocument/2006/relationships/image" Target="../media/image42.svg"/><Relationship Id="rId18" Type="http://schemas.openxmlformats.org/officeDocument/2006/relationships/image" Target="../media/image45.png"/><Relationship Id="rId26" Type="http://schemas.openxmlformats.org/officeDocument/2006/relationships/image" Target="../media/image53.png"/><Relationship Id="rId3" Type="http://schemas.openxmlformats.org/officeDocument/2006/relationships/image" Target="../media/image7.svg"/><Relationship Id="rId21" Type="http://schemas.openxmlformats.org/officeDocument/2006/relationships/image" Target="../media/image48.svg"/><Relationship Id="rId7" Type="http://schemas.openxmlformats.org/officeDocument/2006/relationships/image" Target="../media/image40.svg"/><Relationship Id="rId12" Type="http://schemas.openxmlformats.org/officeDocument/2006/relationships/image" Target="../media/image41.png"/><Relationship Id="rId17" Type="http://schemas.openxmlformats.org/officeDocument/2006/relationships/image" Target="../media/image44.svg"/><Relationship Id="rId25" Type="http://schemas.openxmlformats.org/officeDocument/2006/relationships/image" Target="../media/image52.svg"/><Relationship Id="rId33" Type="http://schemas.openxmlformats.org/officeDocument/2006/relationships/image" Target="../media/image60.svg"/><Relationship Id="rId2" Type="http://schemas.openxmlformats.org/officeDocument/2006/relationships/image" Target="../media/image6.png"/><Relationship Id="rId16" Type="http://schemas.openxmlformats.org/officeDocument/2006/relationships/image" Target="../media/image43.png"/><Relationship Id="rId20" Type="http://schemas.openxmlformats.org/officeDocument/2006/relationships/image" Target="../media/image47.png"/><Relationship Id="rId29" Type="http://schemas.openxmlformats.org/officeDocument/2006/relationships/image" Target="../media/image56.svg"/><Relationship Id="rId1" Type="http://schemas.openxmlformats.org/officeDocument/2006/relationships/slideLayout" Target="../slideLayouts/slideLayout14.xml"/><Relationship Id="rId6" Type="http://schemas.openxmlformats.org/officeDocument/2006/relationships/image" Target="../media/image39.png"/><Relationship Id="rId11" Type="http://schemas.openxmlformats.org/officeDocument/2006/relationships/image" Target="../media/image15.svg"/><Relationship Id="rId24" Type="http://schemas.openxmlformats.org/officeDocument/2006/relationships/image" Target="../media/image51.png"/><Relationship Id="rId32" Type="http://schemas.openxmlformats.org/officeDocument/2006/relationships/image" Target="../media/image59.png"/><Relationship Id="rId5" Type="http://schemas.openxmlformats.org/officeDocument/2006/relationships/image" Target="../media/image38.svg"/><Relationship Id="rId15" Type="http://schemas.openxmlformats.org/officeDocument/2006/relationships/image" Target="../media/image24.svg"/><Relationship Id="rId23" Type="http://schemas.openxmlformats.org/officeDocument/2006/relationships/image" Target="../media/image50.svg"/><Relationship Id="rId28" Type="http://schemas.openxmlformats.org/officeDocument/2006/relationships/image" Target="../media/image55.png"/><Relationship Id="rId10" Type="http://schemas.openxmlformats.org/officeDocument/2006/relationships/image" Target="../media/image14.png"/><Relationship Id="rId19" Type="http://schemas.openxmlformats.org/officeDocument/2006/relationships/image" Target="../media/image46.svg"/><Relationship Id="rId31" Type="http://schemas.openxmlformats.org/officeDocument/2006/relationships/image" Target="../media/image58.svg"/><Relationship Id="rId4" Type="http://schemas.openxmlformats.org/officeDocument/2006/relationships/image" Target="../media/image37.png"/><Relationship Id="rId9" Type="http://schemas.openxmlformats.org/officeDocument/2006/relationships/image" Target="../media/image21.svg"/><Relationship Id="rId14" Type="http://schemas.openxmlformats.org/officeDocument/2006/relationships/image" Target="../media/image23.png"/><Relationship Id="rId22" Type="http://schemas.openxmlformats.org/officeDocument/2006/relationships/image" Target="../media/image49.png"/><Relationship Id="rId27" Type="http://schemas.openxmlformats.org/officeDocument/2006/relationships/image" Target="../media/image54.svg"/><Relationship Id="rId30" Type="http://schemas.openxmlformats.org/officeDocument/2006/relationships/image" Target="../media/image57.png"/><Relationship Id="rId8"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18" Type="http://schemas.openxmlformats.org/officeDocument/2006/relationships/image" Target="../media/image76.pn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71.png"/><Relationship Id="rId17" Type="http://schemas.openxmlformats.org/officeDocument/2006/relationships/image" Target="../media/image75.png"/><Relationship Id="rId2" Type="http://schemas.openxmlformats.org/officeDocument/2006/relationships/image" Target="../media/image61.png"/><Relationship Id="rId16" Type="http://schemas.openxmlformats.org/officeDocument/2006/relationships/hyperlink" Target="https://aws.amazon.com/architecture/icons/" TargetMode="External"/><Relationship Id="rId1" Type="http://schemas.openxmlformats.org/officeDocument/2006/relationships/slideLayout" Target="../slideLayouts/slideLayout14.xml"/><Relationship Id="rId6" Type="http://schemas.openxmlformats.org/officeDocument/2006/relationships/image" Target="../media/image65.png"/><Relationship Id="rId11" Type="http://schemas.openxmlformats.org/officeDocument/2006/relationships/image" Target="../media/image70.svg"/><Relationship Id="rId5" Type="http://schemas.openxmlformats.org/officeDocument/2006/relationships/image" Target="../media/image64.svg"/><Relationship Id="rId15" Type="http://schemas.openxmlformats.org/officeDocument/2006/relationships/image" Target="../media/image74.sv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svg"/><Relationship Id="rId14" Type="http://schemas.openxmlformats.org/officeDocument/2006/relationships/image" Target="../media/image7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3" Type="http://schemas.openxmlformats.org/officeDocument/2006/relationships/image" Target="../media/image88.svg"/><Relationship Id="rId18" Type="http://schemas.openxmlformats.org/officeDocument/2006/relationships/image" Target="../media/image93.png"/><Relationship Id="rId26" Type="http://schemas.openxmlformats.org/officeDocument/2006/relationships/image" Target="../media/image101.png"/><Relationship Id="rId39" Type="http://schemas.openxmlformats.org/officeDocument/2006/relationships/image" Target="../media/image114.svg"/><Relationship Id="rId21" Type="http://schemas.openxmlformats.org/officeDocument/2006/relationships/image" Target="../media/image96.svg"/><Relationship Id="rId34" Type="http://schemas.openxmlformats.org/officeDocument/2006/relationships/image" Target="../media/image109.png"/><Relationship Id="rId42" Type="http://schemas.openxmlformats.org/officeDocument/2006/relationships/image" Target="../media/image117.png"/><Relationship Id="rId47" Type="http://schemas.openxmlformats.org/officeDocument/2006/relationships/image" Target="../media/image122.svg"/><Relationship Id="rId50" Type="http://schemas.openxmlformats.org/officeDocument/2006/relationships/image" Target="../media/image125.png"/><Relationship Id="rId55" Type="http://schemas.openxmlformats.org/officeDocument/2006/relationships/image" Target="../media/image128.svg"/><Relationship Id="rId7" Type="http://schemas.openxmlformats.org/officeDocument/2006/relationships/image" Target="../media/image82.svg"/><Relationship Id="rId2" Type="http://schemas.openxmlformats.org/officeDocument/2006/relationships/image" Target="../media/image77.png"/><Relationship Id="rId16" Type="http://schemas.openxmlformats.org/officeDocument/2006/relationships/image" Target="../media/image91.png"/><Relationship Id="rId29" Type="http://schemas.openxmlformats.org/officeDocument/2006/relationships/image" Target="../media/image104.svg"/><Relationship Id="rId11" Type="http://schemas.openxmlformats.org/officeDocument/2006/relationships/image" Target="../media/image86.svg"/><Relationship Id="rId24" Type="http://schemas.openxmlformats.org/officeDocument/2006/relationships/image" Target="../media/image99.png"/><Relationship Id="rId32" Type="http://schemas.openxmlformats.org/officeDocument/2006/relationships/image" Target="../media/image107.png"/><Relationship Id="rId37" Type="http://schemas.openxmlformats.org/officeDocument/2006/relationships/image" Target="../media/image112.svg"/><Relationship Id="rId40" Type="http://schemas.openxmlformats.org/officeDocument/2006/relationships/image" Target="../media/image115.png"/><Relationship Id="rId45" Type="http://schemas.openxmlformats.org/officeDocument/2006/relationships/image" Target="../media/image120.svg"/><Relationship Id="rId53" Type="http://schemas.openxmlformats.org/officeDocument/2006/relationships/image" Target="../media/image13.svg"/><Relationship Id="rId5" Type="http://schemas.openxmlformats.org/officeDocument/2006/relationships/image" Target="../media/image80.svg"/><Relationship Id="rId19" Type="http://schemas.openxmlformats.org/officeDocument/2006/relationships/image" Target="../media/image94.svg"/><Relationship Id="rId4" Type="http://schemas.openxmlformats.org/officeDocument/2006/relationships/image" Target="../media/image79.png"/><Relationship Id="rId9" Type="http://schemas.openxmlformats.org/officeDocument/2006/relationships/image" Target="../media/image84.svg"/><Relationship Id="rId14" Type="http://schemas.openxmlformats.org/officeDocument/2006/relationships/image" Target="../media/image89.png"/><Relationship Id="rId22" Type="http://schemas.openxmlformats.org/officeDocument/2006/relationships/image" Target="../media/image97.png"/><Relationship Id="rId27" Type="http://schemas.openxmlformats.org/officeDocument/2006/relationships/image" Target="../media/image102.svg"/><Relationship Id="rId30" Type="http://schemas.openxmlformats.org/officeDocument/2006/relationships/image" Target="../media/image105.png"/><Relationship Id="rId35" Type="http://schemas.openxmlformats.org/officeDocument/2006/relationships/image" Target="../media/image110.svg"/><Relationship Id="rId43" Type="http://schemas.openxmlformats.org/officeDocument/2006/relationships/image" Target="../media/image118.svg"/><Relationship Id="rId48" Type="http://schemas.openxmlformats.org/officeDocument/2006/relationships/image" Target="../media/image123.png"/><Relationship Id="rId56" Type="http://schemas.openxmlformats.org/officeDocument/2006/relationships/image" Target="../media/image129.png"/><Relationship Id="rId8" Type="http://schemas.openxmlformats.org/officeDocument/2006/relationships/image" Target="../media/image83.png"/><Relationship Id="rId51" Type="http://schemas.openxmlformats.org/officeDocument/2006/relationships/image" Target="../media/image126.svg"/><Relationship Id="rId3" Type="http://schemas.openxmlformats.org/officeDocument/2006/relationships/image" Target="../media/image78.svg"/><Relationship Id="rId12" Type="http://schemas.openxmlformats.org/officeDocument/2006/relationships/image" Target="../media/image87.png"/><Relationship Id="rId17" Type="http://schemas.openxmlformats.org/officeDocument/2006/relationships/image" Target="../media/image92.svg"/><Relationship Id="rId25" Type="http://schemas.openxmlformats.org/officeDocument/2006/relationships/image" Target="../media/image100.svg"/><Relationship Id="rId33" Type="http://schemas.openxmlformats.org/officeDocument/2006/relationships/image" Target="../media/image108.svg"/><Relationship Id="rId38" Type="http://schemas.openxmlformats.org/officeDocument/2006/relationships/image" Target="../media/image113.png"/><Relationship Id="rId46" Type="http://schemas.openxmlformats.org/officeDocument/2006/relationships/image" Target="../media/image121.png"/><Relationship Id="rId20" Type="http://schemas.openxmlformats.org/officeDocument/2006/relationships/image" Target="../media/image95.png"/><Relationship Id="rId41" Type="http://schemas.openxmlformats.org/officeDocument/2006/relationships/image" Target="../media/image116.svg"/><Relationship Id="rId54" Type="http://schemas.openxmlformats.org/officeDocument/2006/relationships/image" Target="../media/image127.png"/><Relationship Id="rId1" Type="http://schemas.openxmlformats.org/officeDocument/2006/relationships/slideLayout" Target="../slideLayouts/slideLayout13.xml"/><Relationship Id="rId6" Type="http://schemas.openxmlformats.org/officeDocument/2006/relationships/image" Target="../media/image81.png"/><Relationship Id="rId15" Type="http://schemas.openxmlformats.org/officeDocument/2006/relationships/image" Target="../media/image90.svg"/><Relationship Id="rId23" Type="http://schemas.openxmlformats.org/officeDocument/2006/relationships/image" Target="../media/image98.svg"/><Relationship Id="rId28" Type="http://schemas.openxmlformats.org/officeDocument/2006/relationships/image" Target="../media/image103.png"/><Relationship Id="rId36" Type="http://schemas.openxmlformats.org/officeDocument/2006/relationships/image" Target="../media/image111.png"/><Relationship Id="rId49" Type="http://schemas.openxmlformats.org/officeDocument/2006/relationships/image" Target="../media/image124.svg"/><Relationship Id="rId57" Type="http://schemas.openxmlformats.org/officeDocument/2006/relationships/image" Target="../media/image130.svg"/><Relationship Id="rId10" Type="http://schemas.openxmlformats.org/officeDocument/2006/relationships/image" Target="../media/image85.png"/><Relationship Id="rId31" Type="http://schemas.openxmlformats.org/officeDocument/2006/relationships/image" Target="../media/image106.svg"/><Relationship Id="rId44" Type="http://schemas.openxmlformats.org/officeDocument/2006/relationships/image" Target="../media/image119.png"/><Relationship Id="rId52" Type="http://schemas.openxmlformats.org/officeDocument/2006/relationships/image" Target="../media/image12.png"/></Relationships>
</file>

<file path=ppt/slides/_rels/slide27.xml.rels><?xml version="1.0" encoding="UTF-8" standalone="yes"?>
<Relationships xmlns="http://schemas.openxmlformats.org/package/2006/relationships"><Relationship Id="rId13" Type="http://schemas.openxmlformats.org/officeDocument/2006/relationships/image" Target="../media/image140.svg"/><Relationship Id="rId18" Type="http://schemas.openxmlformats.org/officeDocument/2006/relationships/image" Target="../media/image145.png"/><Relationship Id="rId26" Type="http://schemas.openxmlformats.org/officeDocument/2006/relationships/image" Target="../media/image153.png"/><Relationship Id="rId39" Type="http://schemas.openxmlformats.org/officeDocument/2006/relationships/image" Target="../media/image166.svg"/><Relationship Id="rId21" Type="http://schemas.openxmlformats.org/officeDocument/2006/relationships/image" Target="../media/image148.svg"/><Relationship Id="rId34" Type="http://schemas.openxmlformats.org/officeDocument/2006/relationships/image" Target="../media/image161.png"/><Relationship Id="rId42" Type="http://schemas.openxmlformats.org/officeDocument/2006/relationships/image" Target="../media/image169.png"/><Relationship Id="rId7" Type="http://schemas.openxmlformats.org/officeDocument/2006/relationships/image" Target="../media/image134.svg"/><Relationship Id="rId2" Type="http://schemas.openxmlformats.org/officeDocument/2006/relationships/image" Target="../media/image77.png"/><Relationship Id="rId16" Type="http://schemas.openxmlformats.org/officeDocument/2006/relationships/image" Target="../media/image143.png"/><Relationship Id="rId20" Type="http://schemas.openxmlformats.org/officeDocument/2006/relationships/image" Target="../media/image147.png"/><Relationship Id="rId29" Type="http://schemas.openxmlformats.org/officeDocument/2006/relationships/image" Target="../media/image156.svg"/><Relationship Id="rId41" Type="http://schemas.openxmlformats.org/officeDocument/2006/relationships/image" Target="../media/image168.svg"/><Relationship Id="rId1" Type="http://schemas.openxmlformats.org/officeDocument/2006/relationships/slideLayout" Target="../slideLayouts/slideLayout13.xml"/><Relationship Id="rId6" Type="http://schemas.openxmlformats.org/officeDocument/2006/relationships/image" Target="../media/image133.png"/><Relationship Id="rId11" Type="http://schemas.openxmlformats.org/officeDocument/2006/relationships/image" Target="../media/image138.svg"/><Relationship Id="rId24" Type="http://schemas.openxmlformats.org/officeDocument/2006/relationships/image" Target="../media/image151.png"/><Relationship Id="rId32" Type="http://schemas.openxmlformats.org/officeDocument/2006/relationships/image" Target="../media/image159.png"/><Relationship Id="rId37" Type="http://schemas.openxmlformats.org/officeDocument/2006/relationships/image" Target="../media/image164.svg"/><Relationship Id="rId40" Type="http://schemas.openxmlformats.org/officeDocument/2006/relationships/image" Target="../media/image167.png"/><Relationship Id="rId5" Type="http://schemas.openxmlformats.org/officeDocument/2006/relationships/image" Target="../media/image132.svg"/><Relationship Id="rId15" Type="http://schemas.openxmlformats.org/officeDocument/2006/relationships/image" Target="../media/image142.svg"/><Relationship Id="rId23" Type="http://schemas.openxmlformats.org/officeDocument/2006/relationships/image" Target="../media/image150.svg"/><Relationship Id="rId28" Type="http://schemas.openxmlformats.org/officeDocument/2006/relationships/image" Target="../media/image155.png"/><Relationship Id="rId36" Type="http://schemas.openxmlformats.org/officeDocument/2006/relationships/image" Target="../media/image163.png"/><Relationship Id="rId10" Type="http://schemas.openxmlformats.org/officeDocument/2006/relationships/image" Target="../media/image137.png"/><Relationship Id="rId19" Type="http://schemas.openxmlformats.org/officeDocument/2006/relationships/image" Target="../media/image146.svg"/><Relationship Id="rId31" Type="http://schemas.openxmlformats.org/officeDocument/2006/relationships/image" Target="../media/image158.svg"/><Relationship Id="rId4" Type="http://schemas.openxmlformats.org/officeDocument/2006/relationships/image" Target="../media/image131.png"/><Relationship Id="rId9" Type="http://schemas.openxmlformats.org/officeDocument/2006/relationships/image" Target="../media/image136.svg"/><Relationship Id="rId14" Type="http://schemas.openxmlformats.org/officeDocument/2006/relationships/image" Target="../media/image141.png"/><Relationship Id="rId22" Type="http://schemas.openxmlformats.org/officeDocument/2006/relationships/image" Target="../media/image149.png"/><Relationship Id="rId27" Type="http://schemas.openxmlformats.org/officeDocument/2006/relationships/image" Target="../media/image154.svg"/><Relationship Id="rId30" Type="http://schemas.openxmlformats.org/officeDocument/2006/relationships/image" Target="../media/image157.png"/><Relationship Id="rId35" Type="http://schemas.openxmlformats.org/officeDocument/2006/relationships/image" Target="../media/image162.svg"/><Relationship Id="rId43" Type="http://schemas.openxmlformats.org/officeDocument/2006/relationships/image" Target="../media/image170.svg"/><Relationship Id="rId8" Type="http://schemas.openxmlformats.org/officeDocument/2006/relationships/image" Target="../media/image135.png"/><Relationship Id="rId3" Type="http://schemas.openxmlformats.org/officeDocument/2006/relationships/image" Target="../media/image78.svg"/><Relationship Id="rId12" Type="http://schemas.openxmlformats.org/officeDocument/2006/relationships/image" Target="../media/image139.png"/><Relationship Id="rId17" Type="http://schemas.openxmlformats.org/officeDocument/2006/relationships/image" Target="../media/image144.svg"/><Relationship Id="rId25" Type="http://schemas.openxmlformats.org/officeDocument/2006/relationships/image" Target="../media/image152.svg"/><Relationship Id="rId33" Type="http://schemas.openxmlformats.org/officeDocument/2006/relationships/image" Target="../media/image160.svg"/><Relationship Id="rId38" Type="http://schemas.openxmlformats.org/officeDocument/2006/relationships/image" Target="../media/image165.png"/></Relationships>
</file>

<file path=ppt/slides/_rels/slide28.xml.rels><?xml version="1.0" encoding="UTF-8" standalone="yes"?>
<Relationships xmlns="http://schemas.openxmlformats.org/package/2006/relationships"><Relationship Id="rId3" Type="http://schemas.openxmlformats.org/officeDocument/2006/relationships/image" Target="../media/image172.svg"/><Relationship Id="rId2" Type="http://schemas.openxmlformats.org/officeDocument/2006/relationships/image" Target="../media/image17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178.svg"/><Relationship Id="rId13" Type="http://schemas.openxmlformats.org/officeDocument/2006/relationships/image" Target="../media/image183.png"/><Relationship Id="rId18" Type="http://schemas.openxmlformats.org/officeDocument/2006/relationships/image" Target="../media/image188.svg"/><Relationship Id="rId3" Type="http://schemas.openxmlformats.org/officeDocument/2006/relationships/image" Target="../media/image173.png"/><Relationship Id="rId7" Type="http://schemas.openxmlformats.org/officeDocument/2006/relationships/image" Target="../media/image177.png"/><Relationship Id="rId12" Type="http://schemas.openxmlformats.org/officeDocument/2006/relationships/image" Target="../media/image182.svg"/><Relationship Id="rId17" Type="http://schemas.openxmlformats.org/officeDocument/2006/relationships/image" Target="../media/image187.png"/><Relationship Id="rId2" Type="http://schemas.openxmlformats.org/officeDocument/2006/relationships/notesSlide" Target="../notesSlides/notesSlide7.xml"/><Relationship Id="rId16" Type="http://schemas.openxmlformats.org/officeDocument/2006/relationships/image" Target="../media/image186.svg"/><Relationship Id="rId20" Type="http://schemas.openxmlformats.org/officeDocument/2006/relationships/image" Target="../media/image190.svg"/><Relationship Id="rId1" Type="http://schemas.openxmlformats.org/officeDocument/2006/relationships/slideLayout" Target="../slideLayouts/slideLayout16.xml"/><Relationship Id="rId6" Type="http://schemas.openxmlformats.org/officeDocument/2006/relationships/image" Target="../media/image176.svg"/><Relationship Id="rId11" Type="http://schemas.openxmlformats.org/officeDocument/2006/relationships/image" Target="../media/image181.png"/><Relationship Id="rId5" Type="http://schemas.openxmlformats.org/officeDocument/2006/relationships/image" Target="../media/image175.png"/><Relationship Id="rId15" Type="http://schemas.openxmlformats.org/officeDocument/2006/relationships/image" Target="../media/image185.png"/><Relationship Id="rId10" Type="http://schemas.openxmlformats.org/officeDocument/2006/relationships/image" Target="../media/image180.svg"/><Relationship Id="rId19" Type="http://schemas.openxmlformats.org/officeDocument/2006/relationships/image" Target="../media/image189.png"/><Relationship Id="rId4" Type="http://schemas.openxmlformats.org/officeDocument/2006/relationships/image" Target="../media/image174.svg"/><Relationship Id="rId9" Type="http://schemas.openxmlformats.org/officeDocument/2006/relationships/image" Target="../media/image179.png"/><Relationship Id="rId14" Type="http://schemas.openxmlformats.org/officeDocument/2006/relationships/image" Target="../media/image184.svg"/></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slide" Target="slide20.xml"/><Relationship Id="rId5" Type="http://schemas.openxmlformats.org/officeDocument/2006/relationships/slide" Target="slide24.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2.svg"/><Relationship Id="rId7" Type="http://schemas.openxmlformats.org/officeDocument/2006/relationships/image" Target="../media/image196.svg"/><Relationship Id="rId2" Type="http://schemas.openxmlformats.org/officeDocument/2006/relationships/image" Target="../media/image191.png"/><Relationship Id="rId1" Type="http://schemas.openxmlformats.org/officeDocument/2006/relationships/slideLayout" Target="../slideLayouts/slideLayout16.xml"/><Relationship Id="rId6" Type="http://schemas.openxmlformats.org/officeDocument/2006/relationships/image" Target="../media/image195.png"/><Relationship Id="rId5" Type="http://schemas.openxmlformats.org/officeDocument/2006/relationships/image" Target="../media/image194.svg"/><Relationship Id="rId4" Type="http://schemas.openxmlformats.org/officeDocument/2006/relationships/image" Target="../media/image193.png"/><Relationship Id="rId9" Type="http://schemas.openxmlformats.org/officeDocument/2006/relationships/image" Target="../media/image198.svg"/></Relationships>
</file>

<file path=ppt/slides/_rels/slide31.xml.rels><?xml version="1.0" encoding="UTF-8" standalone="yes"?>
<Relationships xmlns="http://schemas.openxmlformats.org/package/2006/relationships"><Relationship Id="rId8" Type="http://schemas.openxmlformats.org/officeDocument/2006/relationships/image" Target="../media/image204.svg"/><Relationship Id="rId13" Type="http://schemas.openxmlformats.org/officeDocument/2006/relationships/image" Target="../media/image209.png"/><Relationship Id="rId18" Type="http://schemas.openxmlformats.org/officeDocument/2006/relationships/image" Target="../media/image214.svg"/><Relationship Id="rId26" Type="http://schemas.openxmlformats.org/officeDocument/2006/relationships/image" Target="../media/image222.svg"/><Relationship Id="rId3" Type="http://schemas.openxmlformats.org/officeDocument/2006/relationships/image" Target="../media/image199.png"/><Relationship Id="rId21" Type="http://schemas.openxmlformats.org/officeDocument/2006/relationships/image" Target="../media/image217.png"/><Relationship Id="rId7" Type="http://schemas.openxmlformats.org/officeDocument/2006/relationships/image" Target="../media/image203.png"/><Relationship Id="rId12" Type="http://schemas.openxmlformats.org/officeDocument/2006/relationships/image" Target="../media/image208.svg"/><Relationship Id="rId17" Type="http://schemas.openxmlformats.org/officeDocument/2006/relationships/image" Target="../media/image213.png"/><Relationship Id="rId25" Type="http://schemas.openxmlformats.org/officeDocument/2006/relationships/image" Target="../media/image221.png"/><Relationship Id="rId2" Type="http://schemas.openxmlformats.org/officeDocument/2006/relationships/notesSlide" Target="../notesSlides/notesSlide8.xml"/><Relationship Id="rId16" Type="http://schemas.openxmlformats.org/officeDocument/2006/relationships/image" Target="../media/image212.svg"/><Relationship Id="rId20" Type="http://schemas.openxmlformats.org/officeDocument/2006/relationships/image" Target="../media/image216.svg"/><Relationship Id="rId29" Type="http://schemas.openxmlformats.org/officeDocument/2006/relationships/image" Target="../media/image225.png"/><Relationship Id="rId1" Type="http://schemas.openxmlformats.org/officeDocument/2006/relationships/slideLayout" Target="../slideLayouts/slideLayout16.xml"/><Relationship Id="rId6" Type="http://schemas.openxmlformats.org/officeDocument/2006/relationships/image" Target="../media/image202.svg"/><Relationship Id="rId11" Type="http://schemas.openxmlformats.org/officeDocument/2006/relationships/image" Target="../media/image207.png"/><Relationship Id="rId24" Type="http://schemas.openxmlformats.org/officeDocument/2006/relationships/image" Target="../media/image220.svg"/><Relationship Id="rId5" Type="http://schemas.openxmlformats.org/officeDocument/2006/relationships/image" Target="../media/image201.png"/><Relationship Id="rId15" Type="http://schemas.openxmlformats.org/officeDocument/2006/relationships/image" Target="../media/image211.png"/><Relationship Id="rId23" Type="http://schemas.openxmlformats.org/officeDocument/2006/relationships/image" Target="../media/image219.png"/><Relationship Id="rId28" Type="http://schemas.openxmlformats.org/officeDocument/2006/relationships/image" Target="../media/image224.svg"/><Relationship Id="rId10" Type="http://schemas.openxmlformats.org/officeDocument/2006/relationships/image" Target="../media/image206.svg"/><Relationship Id="rId19" Type="http://schemas.openxmlformats.org/officeDocument/2006/relationships/image" Target="../media/image215.png"/><Relationship Id="rId4" Type="http://schemas.openxmlformats.org/officeDocument/2006/relationships/image" Target="../media/image200.svg"/><Relationship Id="rId9" Type="http://schemas.openxmlformats.org/officeDocument/2006/relationships/image" Target="../media/image205.png"/><Relationship Id="rId14" Type="http://schemas.openxmlformats.org/officeDocument/2006/relationships/image" Target="../media/image210.svg"/><Relationship Id="rId22" Type="http://schemas.openxmlformats.org/officeDocument/2006/relationships/image" Target="../media/image218.svg"/><Relationship Id="rId27" Type="http://schemas.openxmlformats.org/officeDocument/2006/relationships/image" Target="../media/image223.png"/><Relationship Id="rId30" Type="http://schemas.openxmlformats.org/officeDocument/2006/relationships/image" Target="../media/image226.svg"/></Relationships>
</file>

<file path=ppt/slides/_rels/slide32.xml.rels><?xml version="1.0" encoding="UTF-8" standalone="yes"?>
<Relationships xmlns="http://schemas.openxmlformats.org/package/2006/relationships"><Relationship Id="rId8" Type="http://schemas.openxmlformats.org/officeDocument/2006/relationships/image" Target="../media/image233.png"/><Relationship Id="rId13" Type="http://schemas.openxmlformats.org/officeDocument/2006/relationships/image" Target="../media/image238.svg"/><Relationship Id="rId18" Type="http://schemas.openxmlformats.org/officeDocument/2006/relationships/image" Target="../media/image243.png"/><Relationship Id="rId3" Type="http://schemas.openxmlformats.org/officeDocument/2006/relationships/image" Target="../media/image228.svg"/><Relationship Id="rId21" Type="http://schemas.openxmlformats.org/officeDocument/2006/relationships/image" Target="../media/image28.svg"/><Relationship Id="rId7" Type="http://schemas.openxmlformats.org/officeDocument/2006/relationships/image" Target="../media/image232.svg"/><Relationship Id="rId12" Type="http://schemas.openxmlformats.org/officeDocument/2006/relationships/image" Target="../media/image237.png"/><Relationship Id="rId17" Type="http://schemas.openxmlformats.org/officeDocument/2006/relationships/image" Target="../media/image242.svg"/><Relationship Id="rId25" Type="http://schemas.openxmlformats.org/officeDocument/2006/relationships/image" Target="../media/image248.svg"/><Relationship Id="rId2" Type="http://schemas.openxmlformats.org/officeDocument/2006/relationships/image" Target="../media/image227.png"/><Relationship Id="rId16" Type="http://schemas.openxmlformats.org/officeDocument/2006/relationships/image" Target="../media/image241.png"/><Relationship Id="rId20" Type="http://schemas.openxmlformats.org/officeDocument/2006/relationships/image" Target="../media/image27.png"/><Relationship Id="rId1" Type="http://schemas.openxmlformats.org/officeDocument/2006/relationships/slideLayout" Target="../slideLayouts/slideLayout16.xml"/><Relationship Id="rId6" Type="http://schemas.openxmlformats.org/officeDocument/2006/relationships/image" Target="../media/image231.png"/><Relationship Id="rId11" Type="http://schemas.openxmlformats.org/officeDocument/2006/relationships/image" Target="../media/image236.svg"/><Relationship Id="rId24" Type="http://schemas.openxmlformats.org/officeDocument/2006/relationships/image" Target="../media/image247.png"/><Relationship Id="rId5" Type="http://schemas.openxmlformats.org/officeDocument/2006/relationships/image" Target="../media/image230.svg"/><Relationship Id="rId15" Type="http://schemas.openxmlformats.org/officeDocument/2006/relationships/image" Target="../media/image240.svg"/><Relationship Id="rId23" Type="http://schemas.openxmlformats.org/officeDocument/2006/relationships/image" Target="../media/image246.svg"/><Relationship Id="rId10" Type="http://schemas.openxmlformats.org/officeDocument/2006/relationships/image" Target="../media/image235.png"/><Relationship Id="rId19" Type="http://schemas.openxmlformats.org/officeDocument/2006/relationships/image" Target="../media/image244.svg"/><Relationship Id="rId4" Type="http://schemas.openxmlformats.org/officeDocument/2006/relationships/image" Target="../media/image229.png"/><Relationship Id="rId9" Type="http://schemas.openxmlformats.org/officeDocument/2006/relationships/image" Target="../media/image234.svg"/><Relationship Id="rId14" Type="http://schemas.openxmlformats.org/officeDocument/2006/relationships/image" Target="../media/image239.png"/><Relationship Id="rId22" Type="http://schemas.openxmlformats.org/officeDocument/2006/relationships/image" Target="../media/image245.png"/></Relationships>
</file>

<file path=ppt/slides/_rels/slide33.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260.svg"/><Relationship Id="rId3" Type="http://schemas.openxmlformats.org/officeDocument/2006/relationships/image" Target="../media/image250.svg"/><Relationship Id="rId7" Type="http://schemas.openxmlformats.org/officeDocument/2006/relationships/image" Target="../media/image254.svg"/><Relationship Id="rId12" Type="http://schemas.openxmlformats.org/officeDocument/2006/relationships/image" Target="../media/image259.png"/><Relationship Id="rId2" Type="http://schemas.openxmlformats.org/officeDocument/2006/relationships/image" Target="../media/image249.png"/><Relationship Id="rId1" Type="http://schemas.openxmlformats.org/officeDocument/2006/relationships/slideLayout" Target="../slideLayouts/slideLayout16.xml"/><Relationship Id="rId6" Type="http://schemas.openxmlformats.org/officeDocument/2006/relationships/image" Target="../media/image253.png"/><Relationship Id="rId11" Type="http://schemas.openxmlformats.org/officeDocument/2006/relationships/image" Target="../media/image258.svg"/><Relationship Id="rId5" Type="http://schemas.openxmlformats.org/officeDocument/2006/relationships/image" Target="../media/image252.svg"/><Relationship Id="rId10" Type="http://schemas.openxmlformats.org/officeDocument/2006/relationships/image" Target="../media/image257.png"/><Relationship Id="rId4" Type="http://schemas.openxmlformats.org/officeDocument/2006/relationships/image" Target="../media/image251.png"/><Relationship Id="rId9" Type="http://schemas.openxmlformats.org/officeDocument/2006/relationships/image" Target="../media/image256.svg"/></Relationships>
</file>

<file path=ppt/slides/_rels/slide34.xml.rels><?xml version="1.0" encoding="UTF-8" standalone="yes"?>
<Relationships xmlns="http://schemas.openxmlformats.org/package/2006/relationships"><Relationship Id="rId8" Type="http://schemas.openxmlformats.org/officeDocument/2006/relationships/image" Target="../media/image266.svg"/><Relationship Id="rId13" Type="http://schemas.openxmlformats.org/officeDocument/2006/relationships/image" Target="../media/image271.png"/><Relationship Id="rId18" Type="http://schemas.openxmlformats.org/officeDocument/2006/relationships/image" Target="../media/image276.svg"/><Relationship Id="rId3" Type="http://schemas.openxmlformats.org/officeDocument/2006/relationships/image" Target="../media/image261.png"/><Relationship Id="rId7" Type="http://schemas.openxmlformats.org/officeDocument/2006/relationships/image" Target="../media/image265.png"/><Relationship Id="rId12" Type="http://schemas.openxmlformats.org/officeDocument/2006/relationships/image" Target="../media/image270.svg"/><Relationship Id="rId17" Type="http://schemas.openxmlformats.org/officeDocument/2006/relationships/image" Target="../media/image275.png"/><Relationship Id="rId2" Type="http://schemas.openxmlformats.org/officeDocument/2006/relationships/notesSlide" Target="../notesSlides/notesSlide9.xml"/><Relationship Id="rId16" Type="http://schemas.openxmlformats.org/officeDocument/2006/relationships/image" Target="../media/image274.svg"/><Relationship Id="rId1" Type="http://schemas.openxmlformats.org/officeDocument/2006/relationships/slideLayout" Target="../slideLayouts/slideLayout16.xml"/><Relationship Id="rId6" Type="http://schemas.openxmlformats.org/officeDocument/2006/relationships/image" Target="../media/image264.svg"/><Relationship Id="rId11" Type="http://schemas.openxmlformats.org/officeDocument/2006/relationships/image" Target="../media/image269.png"/><Relationship Id="rId5" Type="http://schemas.openxmlformats.org/officeDocument/2006/relationships/image" Target="../media/image263.png"/><Relationship Id="rId15" Type="http://schemas.openxmlformats.org/officeDocument/2006/relationships/image" Target="../media/image273.png"/><Relationship Id="rId10" Type="http://schemas.openxmlformats.org/officeDocument/2006/relationships/image" Target="../media/image268.svg"/><Relationship Id="rId4" Type="http://schemas.openxmlformats.org/officeDocument/2006/relationships/image" Target="../media/image262.svg"/><Relationship Id="rId9" Type="http://schemas.openxmlformats.org/officeDocument/2006/relationships/image" Target="../media/image267.png"/><Relationship Id="rId14" Type="http://schemas.openxmlformats.org/officeDocument/2006/relationships/image" Target="../media/image272.svg"/></Relationships>
</file>

<file path=ppt/slides/_rels/slide35.xml.rels><?xml version="1.0" encoding="UTF-8" standalone="yes"?>
<Relationships xmlns="http://schemas.openxmlformats.org/package/2006/relationships"><Relationship Id="rId3" Type="http://schemas.openxmlformats.org/officeDocument/2006/relationships/image" Target="../media/image278.svg"/><Relationship Id="rId2" Type="http://schemas.openxmlformats.org/officeDocument/2006/relationships/image" Target="../media/image277.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285.png"/><Relationship Id="rId13" Type="http://schemas.openxmlformats.org/officeDocument/2006/relationships/image" Target="../media/image290.svg"/><Relationship Id="rId18" Type="http://schemas.openxmlformats.org/officeDocument/2006/relationships/image" Target="../media/image295.png"/><Relationship Id="rId3" Type="http://schemas.openxmlformats.org/officeDocument/2006/relationships/image" Target="../media/image280.svg"/><Relationship Id="rId21" Type="http://schemas.openxmlformats.org/officeDocument/2006/relationships/image" Target="../media/image298.svg"/><Relationship Id="rId7" Type="http://schemas.openxmlformats.org/officeDocument/2006/relationships/image" Target="../media/image284.svg"/><Relationship Id="rId12" Type="http://schemas.openxmlformats.org/officeDocument/2006/relationships/image" Target="../media/image289.png"/><Relationship Id="rId17" Type="http://schemas.openxmlformats.org/officeDocument/2006/relationships/image" Target="../media/image294.svg"/><Relationship Id="rId2" Type="http://schemas.openxmlformats.org/officeDocument/2006/relationships/image" Target="../media/image279.png"/><Relationship Id="rId16" Type="http://schemas.openxmlformats.org/officeDocument/2006/relationships/image" Target="../media/image293.png"/><Relationship Id="rId20" Type="http://schemas.openxmlformats.org/officeDocument/2006/relationships/image" Target="../media/image297.png"/><Relationship Id="rId1" Type="http://schemas.openxmlformats.org/officeDocument/2006/relationships/slideLayout" Target="../slideLayouts/slideLayout19.xml"/><Relationship Id="rId6" Type="http://schemas.openxmlformats.org/officeDocument/2006/relationships/image" Target="../media/image283.png"/><Relationship Id="rId11" Type="http://schemas.openxmlformats.org/officeDocument/2006/relationships/image" Target="../media/image288.svg"/><Relationship Id="rId5" Type="http://schemas.openxmlformats.org/officeDocument/2006/relationships/image" Target="../media/image282.svg"/><Relationship Id="rId15" Type="http://schemas.openxmlformats.org/officeDocument/2006/relationships/image" Target="../media/image292.svg"/><Relationship Id="rId10" Type="http://schemas.openxmlformats.org/officeDocument/2006/relationships/image" Target="../media/image287.png"/><Relationship Id="rId19" Type="http://schemas.openxmlformats.org/officeDocument/2006/relationships/image" Target="../media/image296.svg"/><Relationship Id="rId4" Type="http://schemas.openxmlformats.org/officeDocument/2006/relationships/image" Target="../media/image281.png"/><Relationship Id="rId9" Type="http://schemas.openxmlformats.org/officeDocument/2006/relationships/image" Target="../media/image286.svg"/><Relationship Id="rId14" Type="http://schemas.openxmlformats.org/officeDocument/2006/relationships/image" Target="../media/image291.png"/></Relationships>
</file>

<file path=ppt/slides/_rels/slide37.xml.rels><?xml version="1.0" encoding="UTF-8" standalone="yes"?>
<Relationships xmlns="http://schemas.openxmlformats.org/package/2006/relationships"><Relationship Id="rId8" Type="http://schemas.openxmlformats.org/officeDocument/2006/relationships/image" Target="../media/image305.png"/><Relationship Id="rId13" Type="http://schemas.openxmlformats.org/officeDocument/2006/relationships/image" Target="../media/image310.svg"/><Relationship Id="rId18" Type="http://schemas.openxmlformats.org/officeDocument/2006/relationships/image" Target="../media/image315.png"/><Relationship Id="rId3" Type="http://schemas.openxmlformats.org/officeDocument/2006/relationships/image" Target="../media/image300.svg"/><Relationship Id="rId21" Type="http://schemas.openxmlformats.org/officeDocument/2006/relationships/image" Target="../media/image318.svg"/><Relationship Id="rId7" Type="http://schemas.openxmlformats.org/officeDocument/2006/relationships/image" Target="../media/image304.svg"/><Relationship Id="rId12" Type="http://schemas.openxmlformats.org/officeDocument/2006/relationships/image" Target="../media/image309.png"/><Relationship Id="rId17" Type="http://schemas.openxmlformats.org/officeDocument/2006/relationships/image" Target="../media/image314.svg"/><Relationship Id="rId2" Type="http://schemas.openxmlformats.org/officeDocument/2006/relationships/image" Target="../media/image299.png"/><Relationship Id="rId16" Type="http://schemas.openxmlformats.org/officeDocument/2006/relationships/image" Target="../media/image313.png"/><Relationship Id="rId20" Type="http://schemas.openxmlformats.org/officeDocument/2006/relationships/image" Target="../media/image317.png"/><Relationship Id="rId1" Type="http://schemas.openxmlformats.org/officeDocument/2006/relationships/slideLayout" Target="../slideLayouts/slideLayout19.xml"/><Relationship Id="rId6" Type="http://schemas.openxmlformats.org/officeDocument/2006/relationships/image" Target="../media/image303.png"/><Relationship Id="rId11" Type="http://schemas.openxmlformats.org/officeDocument/2006/relationships/image" Target="../media/image308.svg"/><Relationship Id="rId5" Type="http://schemas.openxmlformats.org/officeDocument/2006/relationships/image" Target="../media/image302.svg"/><Relationship Id="rId15" Type="http://schemas.openxmlformats.org/officeDocument/2006/relationships/image" Target="../media/image312.svg"/><Relationship Id="rId23" Type="http://schemas.openxmlformats.org/officeDocument/2006/relationships/image" Target="../media/image320.svg"/><Relationship Id="rId10" Type="http://schemas.openxmlformats.org/officeDocument/2006/relationships/image" Target="../media/image307.png"/><Relationship Id="rId19" Type="http://schemas.openxmlformats.org/officeDocument/2006/relationships/image" Target="../media/image316.svg"/><Relationship Id="rId4" Type="http://schemas.openxmlformats.org/officeDocument/2006/relationships/image" Target="../media/image301.png"/><Relationship Id="rId9" Type="http://schemas.openxmlformats.org/officeDocument/2006/relationships/image" Target="../media/image306.svg"/><Relationship Id="rId14" Type="http://schemas.openxmlformats.org/officeDocument/2006/relationships/image" Target="../media/image311.png"/><Relationship Id="rId22" Type="http://schemas.openxmlformats.org/officeDocument/2006/relationships/image" Target="../media/image319.png"/></Relationships>
</file>

<file path=ppt/slides/_rels/slide38.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322.svg"/><Relationship Id="rId7" Type="http://schemas.openxmlformats.org/officeDocument/2006/relationships/image" Target="../media/image326.svg"/><Relationship Id="rId2" Type="http://schemas.openxmlformats.org/officeDocument/2006/relationships/image" Target="../media/image321.png"/><Relationship Id="rId1" Type="http://schemas.openxmlformats.org/officeDocument/2006/relationships/slideLayout" Target="../slideLayouts/slideLayout19.xml"/><Relationship Id="rId6" Type="http://schemas.openxmlformats.org/officeDocument/2006/relationships/image" Target="../media/image325.png"/><Relationship Id="rId5" Type="http://schemas.openxmlformats.org/officeDocument/2006/relationships/image" Target="../media/image324.svg"/><Relationship Id="rId4" Type="http://schemas.openxmlformats.org/officeDocument/2006/relationships/image" Target="../media/image323.png"/><Relationship Id="rId9" Type="http://schemas.openxmlformats.org/officeDocument/2006/relationships/image" Target="../media/image328.svg"/></Relationships>
</file>

<file path=ppt/slides/_rels/slide39.xml.rels><?xml version="1.0" encoding="UTF-8" standalone="yes"?>
<Relationships xmlns="http://schemas.openxmlformats.org/package/2006/relationships"><Relationship Id="rId3" Type="http://schemas.openxmlformats.org/officeDocument/2006/relationships/image" Target="../media/image330.svg"/><Relationship Id="rId2" Type="http://schemas.openxmlformats.org/officeDocument/2006/relationships/image" Target="../media/image329.pn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37.png"/><Relationship Id="rId3" Type="http://schemas.openxmlformats.org/officeDocument/2006/relationships/image" Target="../media/image332.svg"/><Relationship Id="rId7" Type="http://schemas.openxmlformats.org/officeDocument/2006/relationships/image" Target="../media/image336.svg"/><Relationship Id="rId2" Type="http://schemas.openxmlformats.org/officeDocument/2006/relationships/image" Target="../media/image331.png"/><Relationship Id="rId1" Type="http://schemas.openxmlformats.org/officeDocument/2006/relationships/slideLayout" Target="../slideLayouts/slideLayout35.xml"/><Relationship Id="rId6" Type="http://schemas.openxmlformats.org/officeDocument/2006/relationships/image" Target="../media/image335.png"/><Relationship Id="rId5" Type="http://schemas.openxmlformats.org/officeDocument/2006/relationships/image" Target="../media/image334.svg"/><Relationship Id="rId4" Type="http://schemas.openxmlformats.org/officeDocument/2006/relationships/image" Target="../media/image333.png"/><Relationship Id="rId9" Type="http://schemas.openxmlformats.org/officeDocument/2006/relationships/image" Target="../media/image338.svg"/></Relationships>
</file>

<file path=ppt/slides/_rels/slide41.xml.rels><?xml version="1.0" encoding="UTF-8" standalone="yes"?>
<Relationships xmlns="http://schemas.openxmlformats.org/package/2006/relationships"><Relationship Id="rId8" Type="http://schemas.openxmlformats.org/officeDocument/2006/relationships/image" Target="../media/image345.png"/><Relationship Id="rId13" Type="http://schemas.openxmlformats.org/officeDocument/2006/relationships/image" Target="../media/image350.svg"/><Relationship Id="rId18" Type="http://schemas.openxmlformats.org/officeDocument/2006/relationships/image" Target="../media/image355.png"/><Relationship Id="rId3" Type="http://schemas.openxmlformats.org/officeDocument/2006/relationships/image" Target="../media/image340.svg"/><Relationship Id="rId21" Type="http://schemas.openxmlformats.org/officeDocument/2006/relationships/image" Target="../media/image358.svg"/><Relationship Id="rId7" Type="http://schemas.openxmlformats.org/officeDocument/2006/relationships/image" Target="../media/image344.svg"/><Relationship Id="rId12" Type="http://schemas.openxmlformats.org/officeDocument/2006/relationships/image" Target="../media/image349.png"/><Relationship Id="rId17" Type="http://schemas.openxmlformats.org/officeDocument/2006/relationships/image" Target="../media/image354.svg"/><Relationship Id="rId25" Type="http://schemas.openxmlformats.org/officeDocument/2006/relationships/image" Target="../media/image362.svg"/><Relationship Id="rId2" Type="http://schemas.openxmlformats.org/officeDocument/2006/relationships/image" Target="../media/image339.png"/><Relationship Id="rId16" Type="http://schemas.openxmlformats.org/officeDocument/2006/relationships/image" Target="../media/image353.png"/><Relationship Id="rId20" Type="http://schemas.openxmlformats.org/officeDocument/2006/relationships/image" Target="../media/image357.png"/><Relationship Id="rId1" Type="http://schemas.openxmlformats.org/officeDocument/2006/relationships/slideLayout" Target="../slideLayouts/slideLayout35.xml"/><Relationship Id="rId6" Type="http://schemas.openxmlformats.org/officeDocument/2006/relationships/image" Target="../media/image343.png"/><Relationship Id="rId11" Type="http://schemas.openxmlformats.org/officeDocument/2006/relationships/image" Target="../media/image348.svg"/><Relationship Id="rId24" Type="http://schemas.openxmlformats.org/officeDocument/2006/relationships/image" Target="../media/image361.png"/><Relationship Id="rId5" Type="http://schemas.openxmlformats.org/officeDocument/2006/relationships/image" Target="../media/image342.svg"/><Relationship Id="rId15" Type="http://schemas.openxmlformats.org/officeDocument/2006/relationships/image" Target="../media/image352.svg"/><Relationship Id="rId23" Type="http://schemas.openxmlformats.org/officeDocument/2006/relationships/image" Target="../media/image360.svg"/><Relationship Id="rId10" Type="http://schemas.openxmlformats.org/officeDocument/2006/relationships/image" Target="../media/image347.png"/><Relationship Id="rId19" Type="http://schemas.openxmlformats.org/officeDocument/2006/relationships/image" Target="../media/image356.svg"/><Relationship Id="rId4" Type="http://schemas.openxmlformats.org/officeDocument/2006/relationships/image" Target="../media/image341.png"/><Relationship Id="rId9" Type="http://schemas.openxmlformats.org/officeDocument/2006/relationships/image" Target="../media/image346.svg"/><Relationship Id="rId14" Type="http://schemas.openxmlformats.org/officeDocument/2006/relationships/image" Target="../media/image351.png"/><Relationship Id="rId22" Type="http://schemas.openxmlformats.org/officeDocument/2006/relationships/image" Target="../media/image359.png"/></Relationships>
</file>

<file path=ppt/slides/_rels/slide42.xml.rels><?xml version="1.0" encoding="UTF-8" standalone="yes"?>
<Relationships xmlns="http://schemas.openxmlformats.org/package/2006/relationships"><Relationship Id="rId8" Type="http://schemas.openxmlformats.org/officeDocument/2006/relationships/image" Target="../media/image369.png"/><Relationship Id="rId3" Type="http://schemas.openxmlformats.org/officeDocument/2006/relationships/image" Target="../media/image364.svg"/><Relationship Id="rId7" Type="http://schemas.openxmlformats.org/officeDocument/2006/relationships/image" Target="../media/image368.svg"/><Relationship Id="rId2" Type="http://schemas.openxmlformats.org/officeDocument/2006/relationships/image" Target="../media/image363.png"/><Relationship Id="rId1" Type="http://schemas.openxmlformats.org/officeDocument/2006/relationships/slideLayout" Target="../slideLayouts/slideLayout35.xml"/><Relationship Id="rId6" Type="http://schemas.openxmlformats.org/officeDocument/2006/relationships/image" Target="../media/image367.png"/><Relationship Id="rId11" Type="http://schemas.openxmlformats.org/officeDocument/2006/relationships/image" Target="../media/image372.svg"/><Relationship Id="rId5" Type="http://schemas.openxmlformats.org/officeDocument/2006/relationships/image" Target="../media/image366.svg"/><Relationship Id="rId10" Type="http://schemas.openxmlformats.org/officeDocument/2006/relationships/image" Target="../media/image371.png"/><Relationship Id="rId4" Type="http://schemas.openxmlformats.org/officeDocument/2006/relationships/image" Target="../media/image365.png"/><Relationship Id="rId9" Type="http://schemas.openxmlformats.org/officeDocument/2006/relationships/image" Target="../media/image370.svg"/></Relationships>
</file>

<file path=ppt/slides/_rels/slide43.xml.rels><?xml version="1.0" encoding="UTF-8" standalone="yes"?>
<Relationships xmlns="http://schemas.openxmlformats.org/package/2006/relationships"><Relationship Id="rId3" Type="http://schemas.openxmlformats.org/officeDocument/2006/relationships/image" Target="../media/image374.svg"/><Relationship Id="rId7" Type="http://schemas.openxmlformats.org/officeDocument/2006/relationships/image" Target="../media/image378.svg"/><Relationship Id="rId2" Type="http://schemas.openxmlformats.org/officeDocument/2006/relationships/image" Target="../media/image373.png"/><Relationship Id="rId1" Type="http://schemas.openxmlformats.org/officeDocument/2006/relationships/slideLayout" Target="../slideLayouts/slideLayout35.xml"/><Relationship Id="rId6" Type="http://schemas.openxmlformats.org/officeDocument/2006/relationships/image" Target="../media/image377.png"/><Relationship Id="rId5" Type="http://schemas.openxmlformats.org/officeDocument/2006/relationships/image" Target="../media/image376.svg"/><Relationship Id="rId4" Type="http://schemas.openxmlformats.org/officeDocument/2006/relationships/image" Target="../media/image375.png"/></Relationships>
</file>

<file path=ppt/slides/_rels/slide44.xml.rels><?xml version="1.0" encoding="UTF-8" standalone="yes"?>
<Relationships xmlns="http://schemas.openxmlformats.org/package/2006/relationships"><Relationship Id="rId8" Type="http://schemas.openxmlformats.org/officeDocument/2006/relationships/image" Target="../media/image385.svg"/><Relationship Id="rId3" Type="http://schemas.openxmlformats.org/officeDocument/2006/relationships/image" Target="../media/image380.svg"/><Relationship Id="rId7" Type="http://schemas.openxmlformats.org/officeDocument/2006/relationships/image" Target="../media/image384.png"/><Relationship Id="rId2" Type="http://schemas.openxmlformats.org/officeDocument/2006/relationships/image" Target="../media/image379.png"/><Relationship Id="rId1" Type="http://schemas.openxmlformats.org/officeDocument/2006/relationships/slideLayout" Target="../slideLayouts/slideLayout35.xml"/><Relationship Id="rId6" Type="http://schemas.openxmlformats.org/officeDocument/2006/relationships/image" Target="../media/image383.svg"/><Relationship Id="rId5" Type="http://schemas.openxmlformats.org/officeDocument/2006/relationships/image" Target="../media/image382.png"/><Relationship Id="rId4" Type="http://schemas.openxmlformats.org/officeDocument/2006/relationships/image" Target="../media/image381.svg"/></Relationships>
</file>

<file path=ppt/slides/_rels/slide45.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7.svg"/><Relationship Id="rId7" Type="http://schemas.openxmlformats.org/officeDocument/2006/relationships/image" Target="../media/image391.svg"/><Relationship Id="rId2" Type="http://schemas.openxmlformats.org/officeDocument/2006/relationships/image" Target="../media/image386.png"/><Relationship Id="rId1" Type="http://schemas.openxmlformats.org/officeDocument/2006/relationships/slideLayout" Target="../slideLayouts/slideLayout35.xml"/><Relationship Id="rId6" Type="http://schemas.openxmlformats.org/officeDocument/2006/relationships/image" Target="../media/image390.png"/><Relationship Id="rId5" Type="http://schemas.openxmlformats.org/officeDocument/2006/relationships/image" Target="../media/image389.svg"/><Relationship Id="rId4" Type="http://schemas.openxmlformats.org/officeDocument/2006/relationships/image" Target="../media/image388.png"/><Relationship Id="rId9" Type="http://schemas.openxmlformats.org/officeDocument/2006/relationships/image" Target="../media/image393.svg"/></Relationships>
</file>

<file path=ppt/slides/_rels/slide46.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image" Target="../media/image395.svg"/><Relationship Id="rId7" Type="http://schemas.openxmlformats.org/officeDocument/2006/relationships/image" Target="../media/image399.svg"/><Relationship Id="rId2" Type="http://schemas.openxmlformats.org/officeDocument/2006/relationships/image" Target="../media/image394.png"/><Relationship Id="rId1" Type="http://schemas.openxmlformats.org/officeDocument/2006/relationships/slideLayout" Target="../slideLayouts/slideLayout35.xml"/><Relationship Id="rId6" Type="http://schemas.openxmlformats.org/officeDocument/2006/relationships/image" Target="../media/image398.png"/><Relationship Id="rId5" Type="http://schemas.openxmlformats.org/officeDocument/2006/relationships/image" Target="../media/image397.svg"/><Relationship Id="rId4" Type="http://schemas.openxmlformats.org/officeDocument/2006/relationships/image" Target="../media/image396.png"/><Relationship Id="rId9" Type="http://schemas.openxmlformats.org/officeDocument/2006/relationships/image" Target="../media/image401.svg"/></Relationships>
</file>

<file path=ppt/slides/_rels/slide47.xml.rels><?xml version="1.0" encoding="UTF-8" standalone="yes"?>
<Relationships xmlns="http://schemas.openxmlformats.org/package/2006/relationships"><Relationship Id="rId8" Type="http://schemas.openxmlformats.org/officeDocument/2006/relationships/image" Target="../media/image408.png"/><Relationship Id="rId3" Type="http://schemas.openxmlformats.org/officeDocument/2006/relationships/image" Target="../media/image403.svg"/><Relationship Id="rId7" Type="http://schemas.openxmlformats.org/officeDocument/2006/relationships/image" Target="../media/image407.svg"/><Relationship Id="rId2" Type="http://schemas.openxmlformats.org/officeDocument/2006/relationships/image" Target="../media/image402.png"/><Relationship Id="rId1" Type="http://schemas.openxmlformats.org/officeDocument/2006/relationships/slideLayout" Target="../slideLayouts/slideLayout35.xml"/><Relationship Id="rId6" Type="http://schemas.openxmlformats.org/officeDocument/2006/relationships/image" Target="../media/image406.png"/><Relationship Id="rId11" Type="http://schemas.openxmlformats.org/officeDocument/2006/relationships/image" Target="../media/image411.svg"/><Relationship Id="rId5" Type="http://schemas.openxmlformats.org/officeDocument/2006/relationships/image" Target="../media/image405.svg"/><Relationship Id="rId10" Type="http://schemas.openxmlformats.org/officeDocument/2006/relationships/image" Target="../media/image410.png"/><Relationship Id="rId4" Type="http://schemas.openxmlformats.org/officeDocument/2006/relationships/image" Target="../media/image404.png"/><Relationship Id="rId9" Type="http://schemas.openxmlformats.org/officeDocument/2006/relationships/image" Target="../media/image409.svg"/></Relationships>
</file>

<file path=ppt/slides/_rels/slide48.xml.rels><?xml version="1.0" encoding="UTF-8" standalone="yes"?>
<Relationships xmlns="http://schemas.openxmlformats.org/package/2006/relationships"><Relationship Id="rId8" Type="http://schemas.openxmlformats.org/officeDocument/2006/relationships/image" Target="../media/image418.png"/><Relationship Id="rId3" Type="http://schemas.openxmlformats.org/officeDocument/2006/relationships/image" Target="../media/image413.svg"/><Relationship Id="rId7" Type="http://schemas.openxmlformats.org/officeDocument/2006/relationships/image" Target="../media/image417.svg"/><Relationship Id="rId2" Type="http://schemas.openxmlformats.org/officeDocument/2006/relationships/image" Target="../media/image412.png"/><Relationship Id="rId1" Type="http://schemas.openxmlformats.org/officeDocument/2006/relationships/slideLayout" Target="../slideLayouts/slideLayout35.xml"/><Relationship Id="rId6" Type="http://schemas.openxmlformats.org/officeDocument/2006/relationships/image" Target="../media/image416.png"/><Relationship Id="rId5" Type="http://schemas.openxmlformats.org/officeDocument/2006/relationships/image" Target="../media/image415.svg"/><Relationship Id="rId4" Type="http://schemas.openxmlformats.org/officeDocument/2006/relationships/image" Target="../media/image414.png"/><Relationship Id="rId9" Type="http://schemas.openxmlformats.org/officeDocument/2006/relationships/image" Target="../media/image419.svg"/></Relationships>
</file>

<file path=ppt/slides/_rels/slide49.xml.rels><?xml version="1.0" encoding="UTF-8" standalone="yes"?>
<Relationships xmlns="http://schemas.openxmlformats.org/package/2006/relationships"><Relationship Id="rId8" Type="http://schemas.openxmlformats.org/officeDocument/2006/relationships/image" Target="../media/image426.png"/><Relationship Id="rId3" Type="http://schemas.openxmlformats.org/officeDocument/2006/relationships/image" Target="../media/image421.svg"/><Relationship Id="rId7" Type="http://schemas.openxmlformats.org/officeDocument/2006/relationships/image" Target="../media/image425.svg"/><Relationship Id="rId2" Type="http://schemas.openxmlformats.org/officeDocument/2006/relationships/image" Target="../media/image420.png"/><Relationship Id="rId1" Type="http://schemas.openxmlformats.org/officeDocument/2006/relationships/slideLayout" Target="../slideLayouts/slideLayout35.xml"/><Relationship Id="rId6" Type="http://schemas.openxmlformats.org/officeDocument/2006/relationships/image" Target="../media/image424.png"/><Relationship Id="rId5" Type="http://schemas.openxmlformats.org/officeDocument/2006/relationships/image" Target="../media/image423.svg"/><Relationship Id="rId4" Type="http://schemas.openxmlformats.org/officeDocument/2006/relationships/image" Target="../media/image422.png"/><Relationship Id="rId9" Type="http://schemas.openxmlformats.org/officeDocument/2006/relationships/image" Target="../media/image427.sv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429.svg"/><Relationship Id="rId2" Type="http://schemas.openxmlformats.org/officeDocument/2006/relationships/image" Target="../media/image428.pn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431.svg"/><Relationship Id="rId7" Type="http://schemas.openxmlformats.org/officeDocument/2006/relationships/image" Target="../media/image435.svg"/><Relationship Id="rId2" Type="http://schemas.openxmlformats.org/officeDocument/2006/relationships/image" Target="../media/image430.png"/><Relationship Id="rId1" Type="http://schemas.openxmlformats.org/officeDocument/2006/relationships/slideLayout" Target="../slideLayouts/slideLayout27.xml"/><Relationship Id="rId6" Type="http://schemas.openxmlformats.org/officeDocument/2006/relationships/image" Target="../media/image434.png"/><Relationship Id="rId5" Type="http://schemas.openxmlformats.org/officeDocument/2006/relationships/image" Target="../media/image433.svg"/><Relationship Id="rId4" Type="http://schemas.openxmlformats.org/officeDocument/2006/relationships/image" Target="../media/image432.png"/></Relationships>
</file>

<file path=ppt/slides/_rels/slide52.xml.rels><?xml version="1.0" encoding="UTF-8" standalone="yes"?>
<Relationships xmlns="http://schemas.openxmlformats.org/package/2006/relationships"><Relationship Id="rId3" Type="http://schemas.openxmlformats.org/officeDocument/2006/relationships/image" Target="../media/image437.svg"/><Relationship Id="rId2" Type="http://schemas.openxmlformats.org/officeDocument/2006/relationships/image" Target="../media/image436.pn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439.svg"/><Relationship Id="rId7" Type="http://schemas.openxmlformats.org/officeDocument/2006/relationships/image" Target="../media/image443.svg"/><Relationship Id="rId2" Type="http://schemas.openxmlformats.org/officeDocument/2006/relationships/image" Target="../media/image438.png"/><Relationship Id="rId1" Type="http://schemas.openxmlformats.org/officeDocument/2006/relationships/slideLayout" Target="../slideLayouts/slideLayout30.xml"/><Relationship Id="rId6" Type="http://schemas.openxmlformats.org/officeDocument/2006/relationships/image" Target="../media/image442.png"/><Relationship Id="rId5" Type="http://schemas.openxmlformats.org/officeDocument/2006/relationships/image" Target="../media/image441.svg"/><Relationship Id="rId4" Type="http://schemas.openxmlformats.org/officeDocument/2006/relationships/image" Target="../media/image440.png"/></Relationships>
</file>

<file path=ppt/slides/_rels/slide54.xml.rels><?xml version="1.0" encoding="UTF-8" standalone="yes"?>
<Relationships xmlns="http://schemas.openxmlformats.org/package/2006/relationships"><Relationship Id="rId8" Type="http://schemas.openxmlformats.org/officeDocument/2006/relationships/image" Target="../media/image450.png"/><Relationship Id="rId13" Type="http://schemas.openxmlformats.org/officeDocument/2006/relationships/image" Target="../media/image455.svg"/><Relationship Id="rId3" Type="http://schemas.openxmlformats.org/officeDocument/2006/relationships/image" Target="../media/image445.svg"/><Relationship Id="rId7" Type="http://schemas.openxmlformats.org/officeDocument/2006/relationships/image" Target="../media/image449.svg"/><Relationship Id="rId12" Type="http://schemas.openxmlformats.org/officeDocument/2006/relationships/image" Target="../media/image454.png"/><Relationship Id="rId2" Type="http://schemas.openxmlformats.org/officeDocument/2006/relationships/image" Target="../media/image444.png"/><Relationship Id="rId1" Type="http://schemas.openxmlformats.org/officeDocument/2006/relationships/slideLayout" Target="../slideLayouts/slideLayout30.xml"/><Relationship Id="rId6" Type="http://schemas.openxmlformats.org/officeDocument/2006/relationships/image" Target="../media/image448.png"/><Relationship Id="rId11" Type="http://schemas.openxmlformats.org/officeDocument/2006/relationships/image" Target="../media/image453.svg"/><Relationship Id="rId5" Type="http://schemas.openxmlformats.org/officeDocument/2006/relationships/image" Target="../media/image447.svg"/><Relationship Id="rId10" Type="http://schemas.openxmlformats.org/officeDocument/2006/relationships/image" Target="../media/image452.png"/><Relationship Id="rId4" Type="http://schemas.openxmlformats.org/officeDocument/2006/relationships/image" Target="../media/image446.png"/><Relationship Id="rId9" Type="http://schemas.openxmlformats.org/officeDocument/2006/relationships/image" Target="../media/image451.svg"/></Relationships>
</file>

<file path=ppt/slides/_rels/slide55.xml.rels><?xml version="1.0" encoding="UTF-8" standalone="yes"?>
<Relationships xmlns="http://schemas.openxmlformats.org/package/2006/relationships"><Relationship Id="rId8" Type="http://schemas.openxmlformats.org/officeDocument/2006/relationships/image" Target="../media/image459.png"/><Relationship Id="rId3" Type="http://schemas.openxmlformats.org/officeDocument/2006/relationships/image" Target="../media/image457.svg"/><Relationship Id="rId7" Type="http://schemas.openxmlformats.org/officeDocument/2006/relationships/image" Target="../media/image458.svg"/><Relationship Id="rId2" Type="http://schemas.openxmlformats.org/officeDocument/2006/relationships/image" Target="../media/image456.png"/><Relationship Id="rId1" Type="http://schemas.openxmlformats.org/officeDocument/2006/relationships/slideLayout" Target="../slideLayouts/slideLayout30.xml"/><Relationship Id="rId6" Type="http://schemas.openxmlformats.org/officeDocument/2006/relationships/image" Target="../media/image454.png"/><Relationship Id="rId5" Type="http://schemas.openxmlformats.org/officeDocument/2006/relationships/image" Target="../media/image447.svg"/><Relationship Id="rId4" Type="http://schemas.openxmlformats.org/officeDocument/2006/relationships/image" Target="../media/image446.png"/><Relationship Id="rId9" Type="http://schemas.openxmlformats.org/officeDocument/2006/relationships/image" Target="../media/image460.svg"/></Relationships>
</file>

<file path=ppt/slides/_rels/slide56.xml.rels><?xml version="1.0" encoding="UTF-8" standalone="yes"?>
<Relationships xmlns="http://schemas.openxmlformats.org/package/2006/relationships"><Relationship Id="rId3" Type="http://schemas.openxmlformats.org/officeDocument/2006/relationships/image" Target="../media/image462.svg"/><Relationship Id="rId7" Type="http://schemas.openxmlformats.org/officeDocument/2006/relationships/image" Target="../media/image466.svg"/><Relationship Id="rId2" Type="http://schemas.openxmlformats.org/officeDocument/2006/relationships/image" Target="../media/image461.png"/><Relationship Id="rId1" Type="http://schemas.openxmlformats.org/officeDocument/2006/relationships/slideLayout" Target="../slideLayouts/slideLayout30.xml"/><Relationship Id="rId6" Type="http://schemas.openxmlformats.org/officeDocument/2006/relationships/image" Target="../media/image465.png"/><Relationship Id="rId5" Type="http://schemas.openxmlformats.org/officeDocument/2006/relationships/image" Target="../media/image464.svg"/><Relationship Id="rId4" Type="http://schemas.openxmlformats.org/officeDocument/2006/relationships/image" Target="../media/image463.png"/></Relationships>
</file>

<file path=ppt/slides/_rels/slide57.xml.rels><?xml version="1.0" encoding="UTF-8" standalone="yes"?>
<Relationships xmlns="http://schemas.openxmlformats.org/package/2006/relationships"><Relationship Id="rId3" Type="http://schemas.openxmlformats.org/officeDocument/2006/relationships/image" Target="../media/image468.svg"/><Relationship Id="rId2" Type="http://schemas.openxmlformats.org/officeDocument/2006/relationships/image" Target="../media/image467.pn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8" Type="http://schemas.openxmlformats.org/officeDocument/2006/relationships/image" Target="../media/image475.png"/><Relationship Id="rId3" Type="http://schemas.openxmlformats.org/officeDocument/2006/relationships/image" Target="../media/image470.svg"/><Relationship Id="rId7" Type="http://schemas.openxmlformats.org/officeDocument/2006/relationships/image" Target="../media/image474.svg"/><Relationship Id="rId2" Type="http://schemas.openxmlformats.org/officeDocument/2006/relationships/image" Target="../media/image469.png"/><Relationship Id="rId1" Type="http://schemas.openxmlformats.org/officeDocument/2006/relationships/slideLayout" Target="../slideLayouts/slideLayout21.xml"/><Relationship Id="rId6" Type="http://schemas.openxmlformats.org/officeDocument/2006/relationships/image" Target="../media/image473.png"/><Relationship Id="rId5" Type="http://schemas.openxmlformats.org/officeDocument/2006/relationships/image" Target="../media/image472.svg"/><Relationship Id="rId4" Type="http://schemas.openxmlformats.org/officeDocument/2006/relationships/image" Target="../media/image471.png"/><Relationship Id="rId9" Type="http://schemas.openxmlformats.org/officeDocument/2006/relationships/image" Target="../media/image476.svg"/></Relationships>
</file>

<file path=ppt/slides/_rels/slide59.xml.rels><?xml version="1.0" encoding="UTF-8" standalone="yes"?>
<Relationships xmlns="http://schemas.openxmlformats.org/package/2006/relationships"><Relationship Id="rId3" Type="http://schemas.openxmlformats.org/officeDocument/2006/relationships/image" Target="../media/image478.svg"/><Relationship Id="rId2" Type="http://schemas.openxmlformats.org/officeDocument/2006/relationships/image" Target="../media/image477.png"/><Relationship Id="rId1" Type="http://schemas.openxmlformats.org/officeDocument/2006/relationships/slideLayout" Target="../slideLayouts/slideLayout21.xml"/><Relationship Id="rId5" Type="http://schemas.openxmlformats.org/officeDocument/2006/relationships/image" Target="../media/image480.svg"/><Relationship Id="rId4" Type="http://schemas.openxmlformats.org/officeDocument/2006/relationships/image" Target="../media/image479.png"/></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60.xml.rels><?xml version="1.0" encoding="UTF-8" standalone="yes"?>
<Relationships xmlns="http://schemas.openxmlformats.org/package/2006/relationships"><Relationship Id="rId3" Type="http://schemas.openxmlformats.org/officeDocument/2006/relationships/image" Target="../media/image482.svg"/><Relationship Id="rId2" Type="http://schemas.openxmlformats.org/officeDocument/2006/relationships/image" Target="../media/image481.pn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8" Type="http://schemas.openxmlformats.org/officeDocument/2006/relationships/image" Target="../media/image486.svg"/><Relationship Id="rId13" Type="http://schemas.openxmlformats.org/officeDocument/2006/relationships/image" Target="../media/image491.png"/><Relationship Id="rId18" Type="http://schemas.openxmlformats.org/officeDocument/2006/relationships/image" Target="../media/image493.png"/><Relationship Id="rId3" Type="http://schemas.openxmlformats.org/officeDocument/2006/relationships/image" Target="../media/image8.png"/><Relationship Id="rId21" Type="http://schemas.openxmlformats.org/officeDocument/2006/relationships/image" Target="../media/image496.svg"/><Relationship Id="rId7" Type="http://schemas.openxmlformats.org/officeDocument/2006/relationships/image" Target="../media/image485.png"/><Relationship Id="rId12" Type="http://schemas.openxmlformats.org/officeDocument/2006/relationships/image" Target="../media/image490.svg"/><Relationship Id="rId17" Type="http://schemas.openxmlformats.org/officeDocument/2006/relationships/hyperlink" Target="https://aws.amazon.com/ec2/instance-types/" TargetMode="External"/><Relationship Id="rId25" Type="http://schemas.openxmlformats.org/officeDocument/2006/relationships/image" Target="../media/image500.svg"/><Relationship Id="rId2" Type="http://schemas.openxmlformats.org/officeDocument/2006/relationships/notesSlide" Target="../notesSlides/notesSlide10.xml"/><Relationship Id="rId16" Type="http://schemas.openxmlformats.org/officeDocument/2006/relationships/image" Target="../media/image11.svg"/><Relationship Id="rId20" Type="http://schemas.openxmlformats.org/officeDocument/2006/relationships/image" Target="../media/image495.png"/><Relationship Id="rId1" Type="http://schemas.openxmlformats.org/officeDocument/2006/relationships/slideLayout" Target="../slideLayouts/slideLayout28.xml"/><Relationship Id="rId6" Type="http://schemas.openxmlformats.org/officeDocument/2006/relationships/image" Target="../media/image484.svg"/><Relationship Id="rId11" Type="http://schemas.openxmlformats.org/officeDocument/2006/relationships/image" Target="../media/image489.png"/><Relationship Id="rId24" Type="http://schemas.openxmlformats.org/officeDocument/2006/relationships/image" Target="../media/image499.png"/><Relationship Id="rId5" Type="http://schemas.openxmlformats.org/officeDocument/2006/relationships/image" Target="../media/image483.png"/><Relationship Id="rId15" Type="http://schemas.openxmlformats.org/officeDocument/2006/relationships/image" Target="../media/image10.png"/><Relationship Id="rId23" Type="http://schemas.openxmlformats.org/officeDocument/2006/relationships/image" Target="../media/image498.svg"/><Relationship Id="rId10" Type="http://schemas.openxmlformats.org/officeDocument/2006/relationships/image" Target="../media/image488.svg"/><Relationship Id="rId19" Type="http://schemas.openxmlformats.org/officeDocument/2006/relationships/image" Target="../media/image494.svg"/><Relationship Id="rId4" Type="http://schemas.openxmlformats.org/officeDocument/2006/relationships/image" Target="../media/image9.svg"/><Relationship Id="rId9" Type="http://schemas.openxmlformats.org/officeDocument/2006/relationships/image" Target="../media/image487.png"/><Relationship Id="rId14" Type="http://schemas.openxmlformats.org/officeDocument/2006/relationships/image" Target="../media/image492.svg"/><Relationship Id="rId22" Type="http://schemas.openxmlformats.org/officeDocument/2006/relationships/image" Target="../media/image497.png"/></Relationships>
</file>

<file path=ppt/slides/_rels/slide6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510.svg"/><Relationship Id="rId3" Type="http://schemas.openxmlformats.org/officeDocument/2006/relationships/image" Target="../media/image502.svg"/><Relationship Id="rId7" Type="http://schemas.openxmlformats.org/officeDocument/2006/relationships/image" Target="../media/image506.svg"/><Relationship Id="rId12" Type="http://schemas.openxmlformats.org/officeDocument/2006/relationships/image" Target="../media/image509.png"/><Relationship Id="rId2" Type="http://schemas.openxmlformats.org/officeDocument/2006/relationships/image" Target="../media/image501.png"/><Relationship Id="rId1" Type="http://schemas.openxmlformats.org/officeDocument/2006/relationships/slideLayout" Target="../slideLayouts/slideLayout27.xml"/><Relationship Id="rId6" Type="http://schemas.openxmlformats.org/officeDocument/2006/relationships/image" Target="../media/image505.png"/><Relationship Id="rId11" Type="http://schemas.openxmlformats.org/officeDocument/2006/relationships/image" Target="../media/image508.svg"/><Relationship Id="rId5" Type="http://schemas.openxmlformats.org/officeDocument/2006/relationships/image" Target="../media/image504.svg"/><Relationship Id="rId15" Type="http://schemas.openxmlformats.org/officeDocument/2006/relationships/image" Target="../media/image17.svg"/><Relationship Id="rId10" Type="http://schemas.openxmlformats.org/officeDocument/2006/relationships/image" Target="../media/image507.png"/><Relationship Id="rId4" Type="http://schemas.openxmlformats.org/officeDocument/2006/relationships/image" Target="../media/image503.png"/><Relationship Id="rId9" Type="http://schemas.openxmlformats.org/officeDocument/2006/relationships/image" Target="../media/image30.svg"/><Relationship Id="rId14" Type="http://schemas.openxmlformats.org/officeDocument/2006/relationships/image" Target="../media/image16.png"/></Relationships>
</file>

<file path=ppt/slides/_rels/slide63.xml.rels><?xml version="1.0" encoding="UTF-8" standalone="yes"?>
<Relationships xmlns="http://schemas.openxmlformats.org/package/2006/relationships"><Relationship Id="rId8" Type="http://schemas.openxmlformats.org/officeDocument/2006/relationships/image" Target="../media/image517.png"/><Relationship Id="rId3" Type="http://schemas.openxmlformats.org/officeDocument/2006/relationships/image" Target="../media/image512.svg"/><Relationship Id="rId7" Type="http://schemas.openxmlformats.org/officeDocument/2006/relationships/image" Target="../media/image516.svg"/><Relationship Id="rId2" Type="http://schemas.openxmlformats.org/officeDocument/2006/relationships/image" Target="../media/image511.png"/><Relationship Id="rId1" Type="http://schemas.openxmlformats.org/officeDocument/2006/relationships/slideLayout" Target="../slideLayouts/slideLayout27.xml"/><Relationship Id="rId6" Type="http://schemas.openxmlformats.org/officeDocument/2006/relationships/image" Target="../media/image515.png"/><Relationship Id="rId5" Type="http://schemas.openxmlformats.org/officeDocument/2006/relationships/image" Target="../media/image514.svg"/><Relationship Id="rId4" Type="http://schemas.openxmlformats.org/officeDocument/2006/relationships/image" Target="../media/image513.png"/><Relationship Id="rId9" Type="http://schemas.openxmlformats.org/officeDocument/2006/relationships/image" Target="../media/image518.svg"/></Relationships>
</file>

<file path=ppt/slides/_rels/slide64.xml.rels><?xml version="1.0" encoding="UTF-8" standalone="yes"?>
<Relationships xmlns="http://schemas.openxmlformats.org/package/2006/relationships"><Relationship Id="rId8" Type="http://schemas.openxmlformats.org/officeDocument/2006/relationships/image" Target="../media/image525.png"/><Relationship Id="rId3" Type="http://schemas.openxmlformats.org/officeDocument/2006/relationships/image" Target="../media/image520.svg"/><Relationship Id="rId7" Type="http://schemas.openxmlformats.org/officeDocument/2006/relationships/image" Target="../media/image524.svg"/><Relationship Id="rId2" Type="http://schemas.openxmlformats.org/officeDocument/2006/relationships/image" Target="../media/image519.png"/><Relationship Id="rId1" Type="http://schemas.openxmlformats.org/officeDocument/2006/relationships/slideLayout" Target="../slideLayouts/slideLayout27.xml"/><Relationship Id="rId6" Type="http://schemas.openxmlformats.org/officeDocument/2006/relationships/image" Target="../media/image523.png"/><Relationship Id="rId5" Type="http://schemas.openxmlformats.org/officeDocument/2006/relationships/image" Target="../media/image522.svg"/><Relationship Id="rId4" Type="http://schemas.openxmlformats.org/officeDocument/2006/relationships/image" Target="../media/image521.png"/><Relationship Id="rId9" Type="http://schemas.openxmlformats.org/officeDocument/2006/relationships/image" Target="../media/image526.svg"/></Relationships>
</file>

<file path=ppt/slides/_rels/slide65.xml.rels><?xml version="1.0" encoding="UTF-8" standalone="yes"?>
<Relationships xmlns="http://schemas.openxmlformats.org/package/2006/relationships"><Relationship Id="rId8" Type="http://schemas.openxmlformats.org/officeDocument/2006/relationships/image" Target="../media/image533.png"/><Relationship Id="rId3" Type="http://schemas.openxmlformats.org/officeDocument/2006/relationships/image" Target="../media/image528.svg"/><Relationship Id="rId7" Type="http://schemas.openxmlformats.org/officeDocument/2006/relationships/image" Target="../media/image532.svg"/><Relationship Id="rId2" Type="http://schemas.openxmlformats.org/officeDocument/2006/relationships/image" Target="../media/image527.png"/><Relationship Id="rId1" Type="http://schemas.openxmlformats.org/officeDocument/2006/relationships/slideLayout" Target="../slideLayouts/slideLayout27.xml"/><Relationship Id="rId6" Type="http://schemas.openxmlformats.org/officeDocument/2006/relationships/image" Target="../media/image531.png"/><Relationship Id="rId5" Type="http://schemas.openxmlformats.org/officeDocument/2006/relationships/image" Target="../media/image530.svg"/><Relationship Id="rId4" Type="http://schemas.openxmlformats.org/officeDocument/2006/relationships/image" Target="../media/image529.png"/><Relationship Id="rId9" Type="http://schemas.openxmlformats.org/officeDocument/2006/relationships/image" Target="../media/image534.svg"/></Relationships>
</file>

<file path=ppt/slides/_rels/slide66.xml.rels><?xml version="1.0" encoding="UTF-8" standalone="yes"?>
<Relationships xmlns="http://schemas.openxmlformats.org/package/2006/relationships"><Relationship Id="rId8" Type="http://schemas.openxmlformats.org/officeDocument/2006/relationships/image" Target="../media/image541.png"/><Relationship Id="rId3" Type="http://schemas.openxmlformats.org/officeDocument/2006/relationships/image" Target="../media/image536.svg"/><Relationship Id="rId7" Type="http://schemas.openxmlformats.org/officeDocument/2006/relationships/image" Target="../media/image540.svg"/><Relationship Id="rId2" Type="http://schemas.openxmlformats.org/officeDocument/2006/relationships/image" Target="../media/image535.png"/><Relationship Id="rId1" Type="http://schemas.openxmlformats.org/officeDocument/2006/relationships/slideLayout" Target="../slideLayouts/slideLayout27.xml"/><Relationship Id="rId6" Type="http://schemas.openxmlformats.org/officeDocument/2006/relationships/image" Target="../media/image539.png"/><Relationship Id="rId5" Type="http://schemas.openxmlformats.org/officeDocument/2006/relationships/image" Target="../media/image538.svg"/><Relationship Id="rId4" Type="http://schemas.openxmlformats.org/officeDocument/2006/relationships/image" Target="../media/image537.png"/><Relationship Id="rId9" Type="http://schemas.openxmlformats.org/officeDocument/2006/relationships/image" Target="../media/image542.svg"/></Relationships>
</file>

<file path=ppt/slides/_rels/slide67.xml.rels><?xml version="1.0" encoding="UTF-8" standalone="yes"?>
<Relationships xmlns="http://schemas.openxmlformats.org/package/2006/relationships"><Relationship Id="rId3" Type="http://schemas.openxmlformats.org/officeDocument/2006/relationships/image" Target="../media/image544.svg"/><Relationship Id="rId7" Type="http://schemas.openxmlformats.org/officeDocument/2006/relationships/image" Target="../media/image548.svg"/><Relationship Id="rId2" Type="http://schemas.openxmlformats.org/officeDocument/2006/relationships/image" Target="../media/image543.png"/><Relationship Id="rId1" Type="http://schemas.openxmlformats.org/officeDocument/2006/relationships/slideLayout" Target="../slideLayouts/slideLayout27.xml"/><Relationship Id="rId6" Type="http://schemas.openxmlformats.org/officeDocument/2006/relationships/image" Target="../media/image547.png"/><Relationship Id="rId5" Type="http://schemas.openxmlformats.org/officeDocument/2006/relationships/image" Target="../media/image546.svg"/><Relationship Id="rId4" Type="http://schemas.openxmlformats.org/officeDocument/2006/relationships/image" Target="../media/image545.png"/></Relationships>
</file>

<file path=ppt/slides/_rels/slide68.xml.rels><?xml version="1.0" encoding="UTF-8" standalone="yes"?>
<Relationships xmlns="http://schemas.openxmlformats.org/package/2006/relationships"><Relationship Id="rId3" Type="http://schemas.openxmlformats.org/officeDocument/2006/relationships/image" Target="../media/image550.svg"/><Relationship Id="rId2" Type="http://schemas.openxmlformats.org/officeDocument/2006/relationships/image" Target="../media/image549.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image" Target="../media/image445.svg"/><Relationship Id="rId2" Type="http://schemas.openxmlformats.org/officeDocument/2006/relationships/image" Target="../media/image444.pn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52.svg"/><Relationship Id="rId2" Type="http://schemas.openxmlformats.org/officeDocument/2006/relationships/image" Target="../media/image551.png"/><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8" Type="http://schemas.openxmlformats.org/officeDocument/2006/relationships/image" Target="../media/image559.png"/><Relationship Id="rId13" Type="http://schemas.openxmlformats.org/officeDocument/2006/relationships/image" Target="../media/image564.svg"/><Relationship Id="rId18" Type="http://schemas.openxmlformats.org/officeDocument/2006/relationships/image" Target="../media/image569.png"/><Relationship Id="rId26" Type="http://schemas.openxmlformats.org/officeDocument/2006/relationships/image" Target="../media/image577.png"/><Relationship Id="rId3" Type="http://schemas.openxmlformats.org/officeDocument/2006/relationships/image" Target="../media/image554.svg"/><Relationship Id="rId21" Type="http://schemas.openxmlformats.org/officeDocument/2006/relationships/image" Target="../media/image572.svg"/><Relationship Id="rId7" Type="http://schemas.openxmlformats.org/officeDocument/2006/relationships/image" Target="../media/image558.svg"/><Relationship Id="rId12" Type="http://schemas.openxmlformats.org/officeDocument/2006/relationships/image" Target="../media/image563.png"/><Relationship Id="rId17" Type="http://schemas.openxmlformats.org/officeDocument/2006/relationships/image" Target="../media/image568.svg"/><Relationship Id="rId25" Type="http://schemas.openxmlformats.org/officeDocument/2006/relationships/image" Target="../media/image576.svg"/><Relationship Id="rId2" Type="http://schemas.openxmlformats.org/officeDocument/2006/relationships/image" Target="../media/image553.png"/><Relationship Id="rId16" Type="http://schemas.openxmlformats.org/officeDocument/2006/relationships/image" Target="../media/image567.png"/><Relationship Id="rId20" Type="http://schemas.openxmlformats.org/officeDocument/2006/relationships/image" Target="../media/image571.png"/><Relationship Id="rId29" Type="http://schemas.openxmlformats.org/officeDocument/2006/relationships/image" Target="../media/image580.svg"/><Relationship Id="rId1" Type="http://schemas.openxmlformats.org/officeDocument/2006/relationships/slideLayout" Target="../slideLayouts/slideLayout27.xml"/><Relationship Id="rId6" Type="http://schemas.openxmlformats.org/officeDocument/2006/relationships/image" Target="../media/image557.png"/><Relationship Id="rId11" Type="http://schemas.openxmlformats.org/officeDocument/2006/relationships/image" Target="../media/image562.svg"/><Relationship Id="rId24" Type="http://schemas.openxmlformats.org/officeDocument/2006/relationships/image" Target="../media/image575.png"/><Relationship Id="rId5" Type="http://schemas.openxmlformats.org/officeDocument/2006/relationships/image" Target="../media/image556.svg"/><Relationship Id="rId15" Type="http://schemas.openxmlformats.org/officeDocument/2006/relationships/image" Target="../media/image566.svg"/><Relationship Id="rId23" Type="http://schemas.openxmlformats.org/officeDocument/2006/relationships/image" Target="../media/image574.svg"/><Relationship Id="rId28" Type="http://schemas.openxmlformats.org/officeDocument/2006/relationships/image" Target="../media/image579.png"/><Relationship Id="rId10" Type="http://schemas.openxmlformats.org/officeDocument/2006/relationships/image" Target="../media/image561.png"/><Relationship Id="rId19" Type="http://schemas.openxmlformats.org/officeDocument/2006/relationships/image" Target="../media/image570.svg"/><Relationship Id="rId4" Type="http://schemas.openxmlformats.org/officeDocument/2006/relationships/image" Target="../media/image555.png"/><Relationship Id="rId9" Type="http://schemas.openxmlformats.org/officeDocument/2006/relationships/image" Target="../media/image560.svg"/><Relationship Id="rId14" Type="http://schemas.openxmlformats.org/officeDocument/2006/relationships/image" Target="../media/image565.png"/><Relationship Id="rId22" Type="http://schemas.openxmlformats.org/officeDocument/2006/relationships/image" Target="../media/image573.png"/><Relationship Id="rId27" Type="http://schemas.openxmlformats.org/officeDocument/2006/relationships/image" Target="../media/image578.svg"/></Relationships>
</file>

<file path=ppt/slides/_rels/slide72.xml.rels><?xml version="1.0" encoding="UTF-8" standalone="yes"?>
<Relationships xmlns="http://schemas.openxmlformats.org/package/2006/relationships"><Relationship Id="rId8" Type="http://schemas.openxmlformats.org/officeDocument/2006/relationships/image" Target="../media/image587.png"/><Relationship Id="rId3" Type="http://schemas.openxmlformats.org/officeDocument/2006/relationships/image" Target="../media/image582.svg"/><Relationship Id="rId7" Type="http://schemas.openxmlformats.org/officeDocument/2006/relationships/image" Target="../media/image586.svg"/><Relationship Id="rId2" Type="http://schemas.openxmlformats.org/officeDocument/2006/relationships/image" Target="../media/image581.png"/><Relationship Id="rId1" Type="http://schemas.openxmlformats.org/officeDocument/2006/relationships/slideLayout" Target="../slideLayouts/slideLayout27.xml"/><Relationship Id="rId6" Type="http://schemas.openxmlformats.org/officeDocument/2006/relationships/image" Target="../media/image585.png"/><Relationship Id="rId5" Type="http://schemas.openxmlformats.org/officeDocument/2006/relationships/image" Target="../media/image584.svg"/><Relationship Id="rId4" Type="http://schemas.openxmlformats.org/officeDocument/2006/relationships/image" Target="../media/image583.png"/><Relationship Id="rId9" Type="http://schemas.openxmlformats.org/officeDocument/2006/relationships/image" Target="../media/image588.svg"/></Relationships>
</file>

<file path=ppt/slides/_rels/slide73.xml.rels><?xml version="1.0" encoding="UTF-8" standalone="yes"?>
<Relationships xmlns="http://schemas.openxmlformats.org/package/2006/relationships"><Relationship Id="rId3" Type="http://schemas.openxmlformats.org/officeDocument/2006/relationships/image" Target="../media/image590.svg"/><Relationship Id="rId2" Type="http://schemas.openxmlformats.org/officeDocument/2006/relationships/image" Target="../media/image589.png"/><Relationship Id="rId1" Type="http://schemas.openxmlformats.org/officeDocument/2006/relationships/slideLayout" Target="../slideLayouts/slideLayout27.xml"/></Relationships>
</file>

<file path=ppt/slides/_rels/slide74.xml.rels><?xml version="1.0" encoding="UTF-8" standalone="yes"?>
<Relationships xmlns="http://schemas.openxmlformats.org/package/2006/relationships"><Relationship Id="rId3" Type="http://schemas.openxmlformats.org/officeDocument/2006/relationships/image" Target="../media/image592.svg"/><Relationship Id="rId2" Type="http://schemas.openxmlformats.org/officeDocument/2006/relationships/image" Target="../media/image591.png"/><Relationship Id="rId1" Type="http://schemas.openxmlformats.org/officeDocument/2006/relationships/slideLayout" Target="../slideLayouts/slideLayout31.xml"/></Relationships>
</file>

<file path=ppt/slides/_rels/slide75.xml.rels><?xml version="1.0" encoding="UTF-8" standalone="yes"?>
<Relationships xmlns="http://schemas.openxmlformats.org/package/2006/relationships"><Relationship Id="rId8" Type="http://schemas.openxmlformats.org/officeDocument/2006/relationships/image" Target="../media/image599.png"/><Relationship Id="rId3" Type="http://schemas.openxmlformats.org/officeDocument/2006/relationships/image" Target="../media/image594.svg"/><Relationship Id="rId7" Type="http://schemas.openxmlformats.org/officeDocument/2006/relationships/image" Target="../media/image598.svg"/><Relationship Id="rId2" Type="http://schemas.openxmlformats.org/officeDocument/2006/relationships/image" Target="../media/image593.png"/><Relationship Id="rId1" Type="http://schemas.openxmlformats.org/officeDocument/2006/relationships/slideLayout" Target="../slideLayouts/slideLayout32.xml"/><Relationship Id="rId6" Type="http://schemas.openxmlformats.org/officeDocument/2006/relationships/image" Target="../media/image597.png"/><Relationship Id="rId5" Type="http://schemas.openxmlformats.org/officeDocument/2006/relationships/image" Target="../media/image596.svg"/><Relationship Id="rId4" Type="http://schemas.openxmlformats.org/officeDocument/2006/relationships/image" Target="../media/image595.png"/><Relationship Id="rId9" Type="http://schemas.openxmlformats.org/officeDocument/2006/relationships/image" Target="../media/image600.svg"/></Relationships>
</file>

<file path=ppt/slides/_rels/slide76.xml.rels><?xml version="1.0" encoding="UTF-8" standalone="yes"?>
<Relationships xmlns="http://schemas.openxmlformats.org/package/2006/relationships"><Relationship Id="rId8" Type="http://schemas.openxmlformats.org/officeDocument/2006/relationships/image" Target="../media/image607.png"/><Relationship Id="rId3" Type="http://schemas.openxmlformats.org/officeDocument/2006/relationships/image" Target="../media/image602.svg"/><Relationship Id="rId7" Type="http://schemas.openxmlformats.org/officeDocument/2006/relationships/image" Target="../media/image606.svg"/><Relationship Id="rId2" Type="http://schemas.openxmlformats.org/officeDocument/2006/relationships/image" Target="../media/image601.png"/><Relationship Id="rId1" Type="http://schemas.openxmlformats.org/officeDocument/2006/relationships/slideLayout" Target="../slideLayouts/slideLayout32.xml"/><Relationship Id="rId6" Type="http://schemas.openxmlformats.org/officeDocument/2006/relationships/image" Target="../media/image605.png"/><Relationship Id="rId5" Type="http://schemas.openxmlformats.org/officeDocument/2006/relationships/image" Target="../media/image604.svg"/><Relationship Id="rId4" Type="http://schemas.openxmlformats.org/officeDocument/2006/relationships/image" Target="../media/image603.png"/><Relationship Id="rId9" Type="http://schemas.openxmlformats.org/officeDocument/2006/relationships/image" Target="../media/image608.svg"/></Relationships>
</file>

<file path=ppt/slides/_rels/slide77.xml.rels><?xml version="1.0" encoding="UTF-8" standalone="yes"?>
<Relationships xmlns="http://schemas.openxmlformats.org/package/2006/relationships"><Relationship Id="rId3" Type="http://schemas.openxmlformats.org/officeDocument/2006/relationships/image" Target="../media/image610.svg"/><Relationship Id="rId2" Type="http://schemas.openxmlformats.org/officeDocument/2006/relationships/image" Target="../media/image609.png"/><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8" Type="http://schemas.openxmlformats.org/officeDocument/2006/relationships/image" Target="../media/image616.svg"/><Relationship Id="rId13" Type="http://schemas.openxmlformats.org/officeDocument/2006/relationships/image" Target="../media/image621.png"/><Relationship Id="rId18" Type="http://schemas.openxmlformats.org/officeDocument/2006/relationships/image" Target="../media/image626.svg"/><Relationship Id="rId26" Type="http://schemas.openxmlformats.org/officeDocument/2006/relationships/image" Target="../media/image634.svg"/><Relationship Id="rId3" Type="http://schemas.openxmlformats.org/officeDocument/2006/relationships/image" Target="../media/image611.png"/><Relationship Id="rId21" Type="http://schemas.openxmlformats.org/officeDocument/2006/relationships/image" Target="../media/image629.png"/><Relationship Id="rId7" Type="http://schemas.openxmlformats.org/officeDocument/2006/relationships/image" Target="../media/image615.png"/><Relationship Id="rId12" Type="http://schemas.openxmlformats.org/officeDocument/2006/relationships/image" Target="../media/image620.svg"/><Relationship Id="rId17" Type="http://schemas.openxmlformats.org/officeDocument/2006/relationships/image" Target="../media/image625.png"/><Relationship Id="rId25" Type="http://schemas.openxmlformats.org/officeDocument/2006/relationships/image" Target="../media/image633.png"/><Relationship Id="rId2" Type="http://schemas.openxmlformats.org/officeDocument/2006/relationships/notesSlide" Target="../notesSlides/notesSlide11.xml"/><Relationship Id="rId16" Type="http://schemas.openxmlformats.org/officeDocument/2006/relationships/image" Target="../media/image624.svg"/><Relationship Id="rId20" Type="http://schemas.openxmlformats.org/officeDocument/2006/relationships/image" Target="../media/image628.svg"/><Relationship Id="rId29" Type="http://schemas.openxmlformats.org/officeDocument/2006/relationships/image" Target="../media/image637.png"/><Relationship Id="rId1" Type="http://schemas.openxmlformats.org/officeDocument/2006/relationships/slideLayout" Target="../slideLayouts/slideLayout32.xml"/><Relationship Id="rId6" Type="http://schemas.openxmlformats.org/officeDocument/2006/relationships/image" Target="../media/image614.svg"/><Relationship Id="rId11" Type="http://schemas.openxmlformats.org/officeDocument/2006/relationships/image" Target="../media/image619.png"/><Relationship Id="rId24" Type="http://schemas.openxmlformats.org/officeDocument/2006/relationships/image" Target="../media/image632.svg"/><Relationship Id="rId32" Type="http://schemas.openxmlformats.org/officeDocument/2006/relationships/image" Target="../media/image640.svg"/><Relationship Id="rId5" Type="http://schemas.openxmlformats.org/officeDocument/2006/relationships/image" Target="../media/image613.png"/><Relationship Id="rId15" Type="http://schemas.openxmlformats.org/officeDocument/2006/relationships/image" Target="../media/image623.png"/><Relationship Id="rId23" Type="http://schemas.openxmlformats.org/officeDocument/2006/relationships/image" Target="../media/image631.png"/><Relationship Id="rId28" Type="http://schemas.openxmlformats.org/officeDocument/2006/relationships/image" Target="../media/image636.svg"/><Relationship Id="rId10" Type="http://schemas.openxmlformats.org/officeDocument/2006/relationships/image" Target="../media/image618.svg"/><Relationship Id="rId19" Type="http://schemas.openxmlformats.org/officeDocument/2006/relationships/image" Target="../media/image627.png"/><Relationship Id="rId31" Type="http://schemas.openxmlformats.org/officeDocument/2006/relationships/image" Target="../media/image639.png"/><Relationship Id="rId4" Type="http://schemas.openxmlformats.org/officeDocument/2006/relationships/image" Target="../media/image612.svg"/><Relationship Id="rId9" Type="http://schemas.openxmlformats.org/officeDocument/2006/relationships/image" Target="../media/image617.png"/><Relationship Id="rId14" Type="http://schemas.openxmlformats.org/officeDocument/2006/relationships/image" Target="../media/image622.svg"/><Relationship Id="rId22" Type="http://schemas.openxmlformats.org/officeDocument/2006/relationships/image" Target="../media/image630.svg"/><Relationship Id="rId27" Type="http://schemas.openxmlformats.org/officeDocument/2006/relationships/image" Target="../media/image635.png"/><Relationship Id="rId30" Type="http://schemas.openxmlformats.org/officeDocument/2006/relationships/image" Target="../media/image638.svg"/></Relationships>
</file>

<file path=ppt/slides/_rels/slide79.xml.rels><?xml version="1.0" encoding="UTF-8" standalone="yes"?>
<Relationships xmlns="http://schemas.openxmlformats.org/package/2006/relationships"><Relationship Id="rId8" Type="http://schemas.openxmlformats.org/officeDocument/2006/relationships/image" Target="../media/image647.png"/><Relationship Id="rId3" Type="http://schemas.openxmlformats.org/officeDocument/2006/relationships/image" Target="../media/image642.svg"/><Relationship Id="rId7" Type="http://schemas.openxmlformats.org/officeDocument/2006/relationships/image" Target="../media/image646.svg"/><Relationship Id="rId2" Type="http://schemas.openxmlformats.org/officeDocument/2006/relationships/image" Target="../media/image641.png"/><Relationship Id="rId1" Type="http://schemas.openxmlformats.org/officeDocument/2006/relationships/slideLayout" Target="../slideLayouts/slideLayout32.xml"/><Relationship Id="rId6" Type="http://schemas.openxmlformats.org/officeDocument/2006/relationships/image" Target="../media/image645.png"/><Relationship Id="rId11" Type="http://schemas.openxmlformats.org/officeDocument/2006/relationships/image" Target="../media/image650.svg"/><Relationship Id="rId5" Type="http://schemas.openxmlformats.org/officeDocument/2006/relationships/image" Target="../media/image644.svg"/><Relationship Id="rId10" Type="http://schemas.openxmlformats.org/officeDocument/2006/relationships/image" Target="../media/image649.png"/><Relationship Id="rId4" Type="http://schemas.openxmlformats.org/officeDocument/2006/relationships/image" Target="../media/image643.png"/><Relationship Id="rId9" Type="http://schemas.openxmlformats.org/officeDocument/2006/relationships/image" Target="../media/image648.sv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80.xml.rels><?xml version="1.0" encoding="UTF-8" standalone="yes"?>
<Relationships xmlns="http://schemas.openxmlformats.org/package/2006/relationships"><Relationship Id="rId8" Type="http://schemas.openxmlformats.org/officeDocument/2006/relationships/image" Target="../media/image657.png"/><Relationship Id="rId13" Type="http://schemas.openxmlformats.org/officeDocument/2006/relationships/image" Target="../media/image614.svg"/><Relationship Id="rId3" Type="http://schemas.openxmlformats.org/officeDocument/2006/relationships/image" Target="../media/image652.svg"/><Relationship Id="rId7" Type="http://schemas.openxmlformats.org/officeDocument/2006/relationships/image" Target="../media/image656.svg"/><Relationship Id="rId12" Type="http://schemas.openxmlformats.org/officeDocument/2006/relationships/image" Target="../media/image613.png"/><Relationship Id="rId2" Type="http://schemas.openxmlformats.org/officeDocument/2006/relationships/image" Target="../media/image651.png"/><Relationship Id="rId1" Type="http://schemas.openxmlformats.org/officeDocument/2006/relationships/slideLayout" Target="../slideLayouts/slideLayout32.xml"/><Relationship Id="rId6" Type="http://schemas.openxmlformats.org/officeDocument/2006/relationships/image" Target="../media/image655.png"/><Relationship Id="rId11" Type="http://schemas.openxmlformats.org/officeDocument/2006/relationships/image" Target="../media/image660.svg"/><Relationship Id="rId5" Type="http://schemas.openxmlformats.org/officeDocument/2006/relationships/image" Target="../media/image654.svg"/><Relationship Id="rId15" Type="http://schemas.openxmlformats.org/officeDocument/2006/relationships/image" Target="../media/image662.svg"/><Relationship Id="rId10" Type="http://schemas.openxmlformats.org/officeDocument/2006/relationships/image" Target="../media/image659.png"/><Relationship Id="rId4" Type="http://schemas.openxmlformats.org/officeDocument/2006/relationships/image" Target="../media/image653.png"/><Relationship Id="rId9" Type="http://schemas.openxmlformats.org/officeDocument/2006/relationships/image" Target="../media/image658.svg"/><Relationship Id="rId14" Type="http://schemas.openxmlformats.org/officeDocument/2006/relationships/image" Target="../media/image661.png"/></Relationships>
</file>

<file path=ppt/slides/_rels/slide81.xml.rels><?xml version="1.0" encoding="UTF-8" standalone="yes"?>
<Relationships xmlns="http://schemas.openxmlformats.org/package/2006/relationships"><Relationship Id="rId8" Type="http://schemas.openxmlformats.org/officeDocument/2006/relationships/image" Target="../media/image669.png"/><Relationship Id="rId13" Type="http://schemas.openxmlformats.org/officeDocument/2006/relationships/image" Target="../media/image674.svg"/><Relationship Id="rId3" Type="http://schemas.openxmlformats.org/officeDocument/2006/relationships/image" Target="../media/image664.svg"/><Relationship Id="rId7" Type="http://schemas.openxmlformats.org/officeDocument/2006/relationships/image" Target="../media/image668.svg"/><Relationship Id="rId12" Type="http://schemas.openxmlformats.org/officeDocument/2006/relationships/image" Target="../media/image673.png"/><Relationship Id="rId2" Type="http://schemas.openxmlformats.org/officeDocument/2006/relationships/image" Target="../media/image663.png"/><Relationship Id="rId1" Type="http://schemas.openxmlformats.org/officeDocument/2006/relationships/slideLayout" Target="../slideLayouts/slideLayout32.xml"/><Relationship Id="rId6" Type="http://schemas.openxmlformats.org/officeDocument/2006/relationships/image" Target="../media/image667.png"/><Relationship Id="rId11" Type="http://schemas.openxmlformats.org/officeDocument/2006/relationships/image" Target="../media/image672.svg"/><Relationship Id="rId5" Type="http://schemas.openxmlformats.org/officeDocument/2006/relationships/image" Target="../media/image666.svg"/><Relationship Id="rId10" Type="http://schemas.openxmlformats.org/officeDocument/2006/relationships/image" Target="../media/image671.png"/><Relationship Id="rId4" Type="http://schemas.openxmlformats.org/officeDocument/2006/relationships/image" Target="../media/image665.png"/><Relationship Id="rId9" Type="http://schemas.openxmlformats.org/officeDocument/2006/relationships/image" Target="../media/image670.svg"/></Relationships>
</file>

<file path=ppt/slides/_rels/slide82.xml.rels><?xml version="1.0" encoding="UTF-8" standalone="yes"?>
<Relationships xmlns="http://schemas.openxmlformats.org/package/2006/relationships"><Relationship Id="rId13" Type="http://schemas.openxmlformats.org/officeDocument/2006/relationships/image" Target="../media/image686.svg"/><Relationship Id="rId18" Type="http://schemas.openxmlformats.org/officeDocument/2006/relationships/image" Target="../media/image691.png"/><Relationship Id="rId26" Type="http://schemas.openxmlformats.org/officeDocument/2006/relationships/image" Target="../media/image699.png"/><Relationship Id="rId3" Type="http://schemas.openxmlformats.org/officeDocument/2006/relationships/image" Target="../media/image676.svg"/><Relationship Id="rId21" Type="http://schemas.openxmlformats.org/officeDocument/2006/relationships/image" Target="../media/image694.svg"/><Relationship Id="rId34" Type="http://schemas.openxmlformats.org/officeDocument/2006/relationships/image" Target="../media/image707.png"/><Relationship Id="rId7" Type="http://schemas.openxmlformats.org/officeDocument/2006/relationships/image" Target="../media/image680.svg"/><Relationship Id="rId12" Type="http://schemas.openxmlformats.org/officeDocument/2006/relationships/image" Target="../media/image685.png"/><Relationship Id="rId17" Type="http://schemas.openxmlformats.org/officeDocument/2006/relationships/image" Target="../media/image690.svg"/><Relationship Id="rId25" Type="http://schemas.openxmlformats.org/officeDocument/2006/relationships/image" Target="../media/image698.svg"/><Relationship Id="rId33" Type="http://schemas.openxmlformats.org/officeDocument/2006/relationships/image" Target="../media/image706.svg"/><Relationship Id="rId2" Type="http://schemas.openxmlformats.org/officeDocument/2006/relationships/image" Target="../media/image675.png"/><Relationship Id="rId16" Type="http://schemas.openxmlformats.org/officeDocument/2006/relationships/image" Target="../media/image689.png"/><Relationship Id="rId20" Type="http://schemas.openxmlformats.org/officeDocument/2006/relationships/image" Target="../media/image693.png"/><Relationship Id="rId29" Type="http://schemas.openxmlformats.org/officeDocument/2006/relationships/image" Target="../media/image702.svg"/><Relationship Id="rId1" Type="http://schemas.openxmlformats.org/officeDocument/2006/relationships/slideLayout" Target="../slideLayouts/slideLayout33.xml"/><Relationship Id="rId6" Type="http://schemas.openxmlformats.org/officeDocument/2006/relationships/image" Target="../media/image679.png"/><Relationship Id="rId11" Type="http://schemas.openxmlformats.org/officeDocument/2006/relationships/image" Target="../media/image684.svg"/><Relationship Id="rId24" Type="http://schemas.openxmlformats.org/officeDocument/2006/relationships/image" Target="../media/image697.png"/><Relationship Id="rId32" Type="http://schemas.openxmlformats.org/officeDocument/2006/relationships/image" Target="../media/image705.png"/><Relationship Id="rId5" Type="http://schemas.openxmlformats.org/officeDocument/2006/relationships/image" Target="../media/image678.svg"/><Relationship Id="rId15" Type="http://schemas.openxmlformats.org/officeDocument/2006/relationships/image" Target="../media/image688.svg"/><Relationship Id="rId23" Type="http://schemas.openxmlformats.org/officeDocument/2006/relationships/image" Target="../media/image696.svg"/><Relationship Id="rId28" Type="http://schemas.openxmlformats.org/officeDocument/2006/relationships/image" Target="../media/image701.png"/><Relationship Id="rId10" Type="http://schemas.openxmlformats.org/officeDocument/2006/relationships/image" Target="../media/image683.png"/><Relationship Id="rId19" Type="http://schemas.openxmlformats.org/officeDocument/2006/relationships/image" Target="../media/image692.svg"/><Relationship Id="rId31" Type="http://schemas.openxmlformats.org/officeDocument/2006/relationships/image" Target="../media/image704.svg"/><Relationship Id="rId4" Type="http://schemas.openxmlformats.org/officeDocument/2006/relationships/image" Target="../media/image677.png"/><Relationship Id="rId9" Type="http://schemas.openxmlformats.org/officeDocument/2006/relationships/image" Target="../media/image682.svg"/><Relationship Id="rId14" Type="http://schemas.openxmlformats.org/officeDocument/2006/relationships/image" Target="../media/image687.png"/><Relationship Id="rId22" Type="http://schemas.openxmlformats.org/officeDocument/2006/relationships/image" Target="../media/image695.png"/><Relationship Id="rId27" Type="http://schemas.openxmlformats.org/officeDocument/2006/relationships/image" Target="../media/image700.svg"/><Relationship Id="rId30" Type="http://schemas.openxmlformats.org/officeDocument/2006/relationships/image" Target="../media/image703.png"/><Relationship Id="rId35" Type="http://schemas.openxmlformats.org/officeDocument/2006/relationships/image" Target="../media/image708.svg"/><Relationship Id="rId8" Type="http://schemas.openxmlformats.org/officeDocument/2006/relationships/image" Target="../media/image681.png"/></Relationships>
</file>

<file path=ppt/slides/_rels/slide83.xml.rels><?xml version="1.0" encoding="UTF-8" standalone="yes"?>
<Relationships xmlns="http://schemas.openxmlformats.org/package/2006/relationships"><Relationship Id="rId3" Type="http://schemas.openxmlformats.org/officeDocument/2006/relationships/image" Target="../media/image710.svg"/><Relationship Id="rId2" Type="http://schemas.openxmlformats.org/officeDocument/2006/relationships/image" Target="../media/image709.png"/><Relationship Id="rId1" Type="http://schemas.openxmlformats.org/officeDocument/2006/relationships/slideLayout" Target="../slideLayouts/slideLayout31.xml"/></Relationships>
</file>

<file path=ppt/slides/_rels/slide84.xml.rels><?xml version="1.0" encoding="UTF-8" standalone="yes"?>
<Relationships xmlns="http://schemas.openxmlformats.org/package/2006/relationships"><Relationship Id="rId8" Type="http://schemas.openxmlformats.org/officeDocument/2006/relationships/image" Target="../media/image717.png"/><Relationship Id="rId3" Type="http://schemas.openxmlformats.org/officeDocument/2006/relationships/image" Target="../media/image712.svg"/><Relationship Id="rId7" Type="http://schemas.openxmlformats.org/officeDocument/2006/relationships/image" Target="../media/image716.svg"/><Relationship Id="rId2" Type="http://schemas.openxmlformats.org/officeDocument/2006/relationships/image" Target="../media/image711.png"/><Relationship Id="rId1" Type="http://schemas.openxmlformats.org/officeDocument/2006/relationships/slideLayout" Target="../slideLayouts/slideLayout32.xml"/><Relationship Id="rId6" Type="http://schemas.openxmlformats.org/officeDocument/2006/relationships/image" Target="../media/image715.png"/><Relationship Id="rId11" Type="http://schemas.openxmlformats.org/officeDocument/2006/relationships/image" Target="../media/image720.svg"/><Relationship Id="rId5" Type="http://schemas.openxmlformats.org/officeDocument/2006/relationships/image" Target="../media/image714.svg"/><Relationship Id="rId10" Type="http://schemas.openxmlformats.org/officeDocument/2006/relationships/image" Target="../media/image719.png"/><Relationship Id="rId4" Type="http://schemas.openxmlformats.org/officeDocument/2006/relationships/image" Target="../media/image713.png"/><Relationship Id="rId9" Type="http://schemas.openxmlformats.org/officeDocument/2006/relationships/image" Target="../media/image718.svg"/></Relationships>
</file>

<file path=ppt/slides/_rels/slide85.xml.rels><?xml version="1.0" encoding="UTF-8" standalone="yes"?>
<Relationships xmlns="http://schemas.openxmlformats.org/package/2006/relationships"><Relationship Id="rId3" Type="http://schemas.openxmlformats.org/officeDocument/2006/relationships/image" Target="../media/image722.svg"/><Relationship Id="rId7" Type="http://schemas.openxmlformats.org/officeDocument/2006/relationships/image" Target="../media/image726.svg"/><Relationship Id="rId2" Type="http://schemas.openxmlformats.org/officeDocument/2006/relationships/image" Target="../media/image721.png"/><Relationship Id="rId1" Type="http://schemas.openxmlformats.org/officeDocument/2006/relationships/slideLayout" Target="../slideLayouts/slideLayout32.xml"/><Relationship Id="rId6" Type="http://schemas.openxmlformats.org/officeDocument/2006/relationships/image" Target="../media/image725.png"/><Relationship Id="rId5" Type="http://schemas.openxmlformats.org/officeDocument/2006/relationships/image" Target="../media/image724.svg"/><Relationship Id="rId4" Type="http://schemas.openxmlformats.org/officeDocument/2006/relationships/image" Target="../media/image723.png"/></Relationships>
</file>

<file path=ppt/slides/_rels/slide86.xml.rels><?xml version="1.0" encoding="UTF-8" standalone="yes"?>
<Relationships xmlns="http://schemas.openxmlformats.org/package/2006/relationships"><Relationship Id="rId8" Type="http://schemas.openxmlformats.org/officeDocument/2006/relationships/image" Target="../media/image733.png"/><Relationship Id="rId3" Type="http://schemas.openxmlformats.org/officeDocument/2006/relationships/image" Target="../media/image728.svg"/><Relationship Id="rId7" Type="http://schemas.openxmlformats.org/officeDocument/2006/relationships/image" Target="../media/image732.svg"/><Relationship Id="rId2" Type="http://schemas.openxmlformats.org/officeDocument/2006/relationships/image" Target="../media/image727.png"/><Relationship Id="rId1" Type="http://schemas.openxmlformats.org/officeDocument/2006/relationships/slideLayout" Target="../slideLayouts/slideLayout32.xml"/><Relationship Id="rId6" Type="http://schemas.openxmlformats.org/officeDocument/2006/relationships/image" Target="../media/image731.png"/><Relationship Id="rId5" Type="http://schemas.openxmlformats.org/officeDocument/2006/relationships/image" Target="../media/image730.svg"/><Relationship Id="rId4" Type="http://schemas.openxmlformats.org/officeDocument/2006/relationships/image" Target="../media/image729.png"/><Relationship Id="rId9" Type="http://schemas.openxmlformats.org/officeDocument/2006/relationships/image" Target="../media/image734.svg"/></Relationships>
</file>

<file path=ppt/slides/_rels/slide87.xml.rels><?xml version="1.0" encoding="UTF-8" standalone="yes"?>
<Relationships xmlns="http://schemas.openxmlformats.org/package/2006/relationships"><Relationship Id="rId8" Type="http://schemas.openxmlformats.org/officeDocument/2006/relationships/image" Target="../media/image741.png"/><Relationship Id="rId3" Type="http://schemas.openxmlformats.org/officeDocument/2006/relationships/image" Target="../media/image736.svg"/><Relationship Id="rId7" Type="http://schemas.openxmlformats.org/officeDocument/2006/relationships/image" Target="../media/image740.svg"/><Relationship Id="rId2" Type="http://schemas.openxmlformats.org/officeDocument/2006/relationships/image" Target="../media/image735.png"/><Relationship Id="rId1" Type="http://schemas.openxmlformats.org/officeDocument/2006/relationships/slideLayout" Target="../slideLayouts/slideLayout32.xml"/><Relationship Id="rId6" Type="http://schemas.openxmlformats.org/officeDocument/2006/relationships/image" Target="../media/image739.png"/><Relationship Id="rId5" Type="http://schemas.openxmlformats.org/officeDocument/2006/relationships/image" Target="../media/image738.svg"/><Relationship Id="rId4" Type="http://schemas.openxmlformats.org/officeDocument/2006/relationships/image" Target="../media/image737.png"/><Relationship Id="rId9" Type="http://schemas.openxmlformats.org/officeDocument/2006/relationships/image" Target="../media/image742.svg"/></Relationships>
</file>

<file path=ppt/slides/_rels/slide88.xml.rels><?xml version="1.0" encoding="UTF-8" standalone="yes"?>
<Relationships xmlns="http://schemas.openxmlformats.org/package/2006/relationships"><Relationship Id="rId3" Type="http://schemas.openxmlformats.org/officeDocument/2006/relationships/image" Target="../media/image744.svg"/><Relationship Id="rId2" Type="http://schemas.openxmlformats.org/officeDocument/2006/relationships/image" Target="../media/image743.png"/><Relationship Id="rId1" Type="http://schemas.openxmlformats.org/officeDocument/2006/relationships/slideLayout" Target="../slideLayouts/slideLayout32.xml"/></Relationships>
</file>

<file path=ppt/slides/_rels/slide89.xml.rels><?xml version="1.0" encoding="UTF-8" standalone="yes"?>
<Relationships xmlns="http://schemas.openxmlformats.org/package/2006/relationships"><Relationship Id="rId3" Type="http://schemas.openxmlformats.org/officeDocument/2006/relationships/image" Target="../media/image746.svg"/><Relationship Id="rId2" Type="http://schemas.openxmlformats.org/officeDocument/2006/relationships/image" Target="../media/image745.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1.svg"/><Relationship Id="rId3" Type="http://schemas.openxmlformats.org/officeDocument/2006/relationships/image" Target="../media/image7.svg"/><Relationship Id="rId7" Type="http://schemas.openxmlformats.org/officeDocument/2006/relationships/image" Target="../media/image17.svg"/><Relationship Id="rId12"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16.png"/><Relationship Id="rId11" Type="http://schemas.openxmlformats.org/officeDocument/2006/relationships/image" Target="../media/image19.svg"/><Relationship Id="rId5" Type="http://schemas.openxmlformats.org/officeDocument/2006/relationships/image" Target="../media/image15.svg"/><Relationship Id="rId10"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11.svg"/></Relationships>
</file>

<file path=ppt/slides/_rels/slide90.xml.rels><?xml version="1.0" encoding="UTF-8" standalone="yes"?>
<Relationships xmlns="http://schemas.openxmlformats.org/package/2006/relationships"><Relationship Id="rId8" Type="http://schemas.openxmlformats.org/officeDocument/2006/relationships/image" Target="../media/image753.png"/><Relationship Id="rId13" Type="http://schemas.openxmlformats.org/officeDocument/2006/relationships/image" Target="../media/image758.svg"/><Relationship Id="rId3" Type="http://schemas.openxmlformats.org/officeDocument/2006/relationships/image" Target="../media/image748.svg"/><Relationship Id="rId7" Type="http://schemas.openxmlformats.org/officeDocument/2006/relationships/image" Target="../media/image752.svg"/><Relationship Id="rId12" Type="http://schemas.openxmlformats.org/officeDocument/2006/relationships/image" Target="../media/image757.png"/><Relationship Id="rId2" Type="http://schemas.openxmlformats.org/officeDocument/2006/relationships/image" Target="../media/image747.png"/><Relationship Id="rId1" Type="http://schemas.openxmlformats.org/officeDocument/2006/relationships/slideLayout" Target="../slideLayouts/slideLayout35.xml"/><Relationship Id="rId6" Type="http://schemas.openxmlformats.org/officeDocument/2006/relationships/image" Target="../media/image751.png"/><Relationship Id="rId11" Type="http://schemas.openxmlformats.org/officeDocument/2006/relationships/image" Target="../media/image756.svg"/><Relationship Id="rId5" Type="http://schemas.openxmlformats.org/officeDocument/2006/relationships/image" Target="../media/image750.svg"/><Relationship Id="rId10" Type="http://schemas.openxmlformats.org/officeDocument/2006/relationships/image" Target="../media/image755.png"/><Relationship Id="rId4" Type="http://schemas.openxmlformats.org/officeDocument/2006/relationships/image" Target="../media/image749.png"/><Relationship Id="rId9" Type="http://schemas.openxmlformats.org/officeDocument/2006/relationships/image" Target="../media/image754.svg"/></Relationships>
</file>

<file path=ppt/slides/_rels/slide91.xml.rels><?xml version="1.0" encoding="UTF-8" standalone="yes"?>
<Relationships xmlns="http://schemas.openxmlformats.org/package/2006/relationships"><Relationship Id="rId3" Type="http://schemas.openxmlformats.org/officeDocument/2006/relationships/image" Target="../media/image759.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760.svg"/></Relationships>
</file>

<file path=ppt/slides/_rels/slide92.xml.rels><?xml version="1.0" encoding="UTF-8" standalone="yes"?>
<Relationships xmlns="http://schemas.openxmlformats.org/package/2006/relationships"><Relationship Id="rId8" Type="http://schemas.openxmlformats.org/officeDocument/2006/relationships/image" Target="../media/image767.png"/><Relationship Id="rId13" Type="http://schemas.openxmlformats.org/officeDocument/2006/relationships/image" Target="../media/image772.svg"/><Relationship Id="rId18" Type="http://schemas.openxmlformats.org/officeDocument/2006/relationships/image" Target="../media/image777.png"/><Relationship Id="rId3" Type="http://schemas.openxmlformats.org/officeDocument/2006/relationships/image" Target="../media/image762.svg"/><Relationship Id="rId7" Type="http://schemas.openxmlformats.org/officeDocument/2006/relationships/image" Target="../media/image766.svg"/><Relationship Id="rId12" Type="http://schemas.openxmlformats.org/officeDocument/2006/relationships/image" Target="../media/image771.png"/><Relationship Id="rId17" Type="http://schemas.openxmlformats.org/officeDocument/2006/relationships/image" Target="../media/image776.svg"/><Relationship Id="rId2" Type="http://schemas.openxmlformats.org/officeDocument/2006/relationships/image" Target="../media/image761.png"/><Relationship Id="rId16" Type="http://schemas.openxmlformats.org/officeDocument/2006/relationships/image" Target="../media/image775.png"/><Relationship Id="rId1" Type="http://schemas.openxmlformats.org/officeDocument/2006/relationships/slideLayout" Target="../slideLayouts/slideLayout30.xml"/><Relationship Id="rId6" Type="http://schemas.openxmlformats.org/officeDocument/2006/relationships/image" Target="../media/image765.png"/><Relationship Id="rId11" Type="http://schemas.openxmlformats.org/officeDocument/2006/relationships/image" Target="../media/image770.svg"/><Relationship Id="rId5" Type="http://schemas.openxmlformats.org/officeDocument/2006/relationships/image" Target="../media/image764.svg"/><Relationship Id="rId15" Type="http://schemas.openxmlformats.org/officeDocument/2006/relationships/image" Target="../media/image774.svg"/><Relationship Id="rId10" Type="http://schemas.openxmlformats.org/officeDocument/2006/relationships/image" Target="../media/image769.png"/><Relationship Id="rId19" Type="http://schemas.openxmlformats.org/officeDocument/2006/relationships/image" Target="../media/image778.svg"/><Relationship Id="rId4" Type="http://schemas.openxmlformats.org/officeDocument/2006/relationships/image" Target="../media/image763.png"/><Relationship Id="rId9" Type="http://schemas.openxmlformats.org/officeDocument/2006/relationships/image" Target="../media/image768.svg"/><Relationship Id="rId14" Type="http://schemas.openxmlformats.org/officeDocument/2006/relationships/image" Target="../media/image773.png"/></Relationships>
</file>

<file path=ppt/slides/_rels/slide93.xml.rels><?xml version="1.0" encoding="UTF-8" standalone="yes"?>
<Relationships xmlns="http://schemas.openxmlformats.org/package/2006/relationships"><Relationship Id="rId3" Type="http://schemas.openxmlformats.org/officeDocument/2006/relationships/image" Target="../media/image780.svg"/><Relationship Id="rId2" Type="http://schemas.openxmlformats.org/officeDocument/2006/relationships/image" Target="../media/image779.png"/><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782.svg"/><Relationship Id="rId7" Type="http://schemas.openxmlformats.org/officeDocument/2006/relationships/image" Target="../media/image786.svg"/><Relationship Id="rId2" Type="http://schemas.openxmlformats.org/officeDocument/2006/relationships/image" Target="../media/image781.png"/><Relationship Id="rId1" Type="http://schemas.openxmlformats.org/officeDocument/2006/relationships/slideLayout" Target="../slideLayouts/slideLayout16.xml"/><Relationship Id="rId6" Type="http://schemas.openxmlformats.org/officeDocument/2006/relationships/image" Target="../media/image785.png"/><Relationship Id="rId5" Type="http://schemas.openxmlformats.org/officeDocument/2006/relationships/image" Target="../media/image784.svg"/><Relationship Id="rId4" Type="http://schemas.openxmlformats.org/officeDocument/2006/relationships/image" Target="../media/image783.png"/></Relationships>
</file>

<file path=ppt/slides/_rels/slide95.xml.rels><?xml version="1.0" encoding="UTF-8" standalone="yes"?>
<Relationships xmlns="http://schemas.openxmlformats.org/package/2006/relationships"><Relationship Id="rId3" Type="http://schemas.openxmlformats.org/officeDocument/2006/relationships/image" Target="../media/image788.svg"/><Relationship Id="rId2" Type="http://schemas.openxmlformats.org/officeDocument/2006/relationships/image" Target="../media/image787.pn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8" Type="http://schemas.openxmlformats.org/officeDocument/2006/relationships/image" Target="../media/image795.png"/><Relationship Id="rId13" Type="http://schemas.openxmlformats.org/officeDocument/2006/relationships/image" Target="../media/image800.svg"/><Relationship Id="rId18" Type="http://schemas.openxmlformats.org/officeDocument/2006/relationships/image" Target="../media/image805.png"/><Relationship Id="rId3" Type="http://schemas.openxmlformats.org/officeDocument/2006/relationships/image" Target="../media/image790.svg"/><Relationship Id="rId7" Type="http://schemas.openxmlformats.org/officeDocument/2006/relationships/image" Target="../media/image794.svg"/><Relationship Id="rId12" Type="http://schemas.openxmlformats.org/officeDocument/2006/relationships/image" Target="../media/image799.png"/><Relationship Id="rId17" Type="http://schemas.openxmlformats.org/officeDocument/2006/relationships/image" Target="../media/image804.svg"/><Relationship Id="rId2" Type="http://schemas.openxmlformats.org/officeDocument/2006/relationships/image" Target="../media/image789.png"/><Relationship Id="rId16" Type="http://schemas.openxmlformats.org/officeDocument/2006/relationships/image" Target="../media/image803.png"/><Relationship Id="rId1" Type="http://schemas.openxmlformats.org/officeDocument/2006/relationships/slideLayout" Target="../slideLayouts/slideLayout21.xml"/><Relationship Id="rId6" Type="http://schemas.openxmlformats.org/officeDocument/2006/relationships/image" Target="../media/image793.png"/><Relationship Id="rId11" Type="http://schemas.openxmlformats.org/officeDocument/2006/relationships/image" Target="../media/image798.svg"/><Relationship Id="rId5" Type="http://schemas.openxmlformats.org/officeDocument/2006/relationships/image" Target="../media/image792.svg"/><Relationship Id="rId15" Type="http://schemas.openxmlformats.org/officeDocument/2006/relationships/image" Target="../media/image802.svg"/><Relationship Id="rId10" Type="http://schemas.openxmlformats.org/officeDocument/2006/relationships/image" Target="../media/image797.png"/><Relationship Id="rId19" Type="http://schemas.openxmlformats.org/officeDocument/2006/relationships/image" Target="../media/image806.svg"/><Relationship Id="rId4" Type="http://schemas.openxmlformats.org/officeDocument/2006/relationships/image" Target="../media/image791.png"/><Relationship Id="rId9" Type="http://schemas.openxmlformats.org/officeDocument/2006/relationships/image" Target="../media/image796.svg"/><Relationship Id="rId14" Type="http://schemas.openxmlformats.org/officeDocument/2006/relationships/image" Target="../media/image801.png"/></Relationships>
</file>

<file path=ppt/slides/_rels/slide97.xml.rels><?xml version="1.0" encoding="UTF-8" standalone="yes"?>
<Relationships xmlns="http://schemas.openxmlformats.org/package/2006/relationships"><Relationship Id="rId8" Type="http://schemas.openxmlformats.org/officeDocument/2006/relationships/image" Target="../media/image813.png"/><Relationship Id="rId13" Type="http://schemas.openxmlformats.org/officeDocument/2006/relationships/image" Target="../media/image818.svg"/><Relationship Id="rId3" Type="http://schemas.openxmlformats.org/officeDocument/2006/relationships/image" Target="../media/image808.svg"/><Relationship Id="rId7" Type="http://schemas.openxmlformats.org/officeDocument/2006/relationships/image" Target="../media/image812.svg"/><Relationship Id="rId12" Type="http://schemas.openxmlformats.org/officeDocument/2006/relationships/image" Target="../media/image817.png"/><Relationship Id="rId17" Type="http://schemas.openxmlformats.org/officeDocument/2006/relationships/image" Target="../media/image822.svg"/><Relationship Id="rId2" Type="http://schemas.openxmlformats.org/officeDocument/2006/relationships/image" Target="../media/image807.png"/><Relationship Id="rId16" Type="http://schemas.openxmlformats.org/officeDocument/2006/relationships/image" Target="../media/image821.png"/><Relationship Id="rId1" Type="http://schemas.openxmlformats.org/officeDocument/2006/relationships/slideLayout" Target="../slideLayouts/slideLayout21.xml"/><Relationship Id="rId6" Type="http://schemas.openxmlformats.org/officeDocument/2006/relationships/image" Target="../media/image811.png"/><Relationship Id="rId11" Type="http://schemas.openxmlformats.org/officeDocument/2006/relationships/image" Target="../media/image816.svg"/><Relationship Id="rId5" Type="http://schemas.openxmlformats.org/officeDocument/2006/relationships/image" Target="../media/image810.svg"/><Relationship Id="rId15" Type="http://schemas.openxmlformats.org/officeDocument/2006/relationships/image" Target="../media/image820.svg"/><Relationship Id="rId10" Type="http://schemas.openxmlformats.org/officeDocument/2006/relationships/image" Target="../media/image815.png"/><Relationship Id="rId4" Type="http://schemas.openxmlformats.org/officeDocument/2006/relationships/image" Target="../media/image809.png"/><Relationship Id="rId9" Type="http://schemas.openxmlformats.org/officeDocument/2006/relationships/image" Target="../media/image814.svg"/><Relationship Id="rId14" Type="http://schemas.openxmlformats.org/officeDocument/2006/relationships/image" Target="../media/image819.png"/></Relationships>
</file>

<file path=ppt/slides/_rels/slide98.xml.rels><?xml version="1.0" encoding="UTF-8" standalone="yes"?>
<Relationships xmlns="http://schemas.openxmlformats.org/package/2006/relationships"><Relationship Id="rId13" Type="http://schemas.openxmlformats.org/officeDocument/2006/relationships/image" Target="../media/image834.svg"/><Relationship Id="rId18" Type="http://schemas.openxmlformats.org/officeDocument/2006/relationships/image" Target="../media/image839.png"/><Relationship Id="rId26" Type="http://schemas.openxmlformats.org/officeDocument/2006/relationships/image" Target="../media/image791.png"/><Relationship Id="rId39" Type="http://schemas.openxmlformats.org/officeDocument/2006/relationships/image" Target="../media/image858.svg"/><Relationship Id="rId21" Type="http://schemas.openxmlformats.org/officeDocument/2006/relationships/image" Target="../media/image842.svg"/><Relationship Id="rId34" Type="http://schemas.openxmlformats.org/officeDocument/2006/relationships/image" Target="../media/image853.png"/><Relationship Id="rId7" Type="http://schemas.openxmlformats.org/officeDocument/2006/relationships/image" Target="../media/image828.svg"/><Relationship Id="rId12" Type="http://schemas.openxmlformats.org/officeDocument/2006/relationships/image" Target="../media/image833.png"/><Relationship Id="rId17" Type="http://schemas.openxmlformats.org/officeDocument/2006/relationships/image" Target="../media/image838.svg"/><Relationship Id="rId25" Type="http://schemas.openxmlformats.org/officeDocument/2006/relationships/image" Target="../media/image846.svg"/><Relationship Id="rId33" Type="http://schemas.openxmlformats.org/officeDocument/2006/relationships/image" Target="../media/image852.svg"/><Relationship Id="rId38" Type="http://schemas.openxmlformats.org/officeDocument/2006/relationships/image" Target="../media/image857.png"/><Relationship Id="rId2" Type="http://schemas.openxmlformats.org/officeDocument/2006/relationships/image" Target="../media/image823.png"/><Relationship Id="rId16" Type="http://schemas.openxmlformats.org/officeDocument/2006/relationships/image" Target="../media/image837.png"/><Relationship Id="rId20" Type="http://schemas.openxmlformats.org/officeDocument/2006/relationships/image" Target="../media/image841.png"/><Relationship Id="rId29" Type="http://schemas.openxmlformats.org/officeDocument/2006/relationships/image" Target="../media/image848.svg"/><Relationship Id="rId1" Type="http://schemas.openxmlformats.org/officeDocument/2006/relationships/slideLayout" Target="../slideLayouts/slideLayout21.xml"/><Relationship Id="rId6" Type="http://schemas.openxmlformats.org/officeDocument/2006/relationships/image" Target="../media/image827.png"/><Relationship Id="rId11" Type="http://schemas.openxmlformats.org/officeDocument/2006/relationships/image" Target="../media/image832.svg"/><Relationship Id="rId24" Type="http://schemas.openxmlformats.org/officeDocument/2006/relationships/image" Target="../media/image845.png"/><Relationship Id="rId32" Type="http://schemas.openxmlformats.org/officeDocument/2006/relationships/image" Target="../media/image851.png"/><Relationship Id="rId37" Type="http://schemas.openxmlformats.org/officeDocument/2006/relationships/image" Target="../media/image856.svg"/><Relationship Id="rId5" Type="http://schemas.openxmlformats.org/officeDocument/2006/relationships/image" Target="../media/image826.svg"/><Relationship Id="rId15" Type="http://schemas.openxmlformats.org/officeDocument/2006/relationships/image" Target="../media/image836.svg"/><Relationship Id="rId23" Type="http://schemas.openxmlformats.org/officeDocument/2006/relationships/image" Target="../media/image844.svg"/><Relationship Id="rId28" Type="http://schemas.openxmlformats.org/officeDocument/2006/relationships/image" Target="../media/image847.png"/><Relationship Id="rId36" Type="http://schemas.openxmlformats.org/officeDocument/2006/relationships/image" Target="../media/image855.png"/><Relationship Id="rId10" Type="http://schemas.openxmlformats.org/officeDocument/2006/relationships/image" Target="../media/image831.png"/><Relationship Id="rId19" Type="http://schemas.openxmlformats.org/officeDocument/2006/relationships/image" Target="../media/image840.svg"/><Relationship Id="rId31" Type="http://schemas.openxmlformats.org/officeDocument/2006/relationships/image" Target="../media/image850.svg"/><Relationship Id="rId4" Type="http://schemas.openxmlformats.org/officeDocument/2006/relationships/image" Target="../media/image825.png"/><Relationship Id="rId9" Type="http://schemas.openxmlformats.org/officeDocument/2006/relationships/image" Target="../media/image830.svg"/><Relationship Id="rId14" Type="http://schemas.openxmlformats.org/officeDocument/2006/relationships/image" Target="../media/image835.png"/><Relationship Id="rId22" Type="http://schemas.openxmlformats.org/officeDocument/2006/relationships/image" Target="../media/image843.png"/><Relationship Id="rId27" Type="http://schemas.openxmlformats.org/officeDocument/2006/relationships/image" Target="../media/image792.svg"/><Relationship Id="rId30" Type="http://schemas.openxmlformats.org/officeDocument/2006/relationships/image" Target="../media/image849.png"/><Relationship Id="rId35" Type="http://schemas.openxmlformats.org/officeDocument/2006/relationships/image" Target="../media/image854.svg"/><Relationship Id="rId8" Type="http://schemas.openxmlformats.org/officeDocument/2006/relationships/image" Target="../media/image829.png"/><Relationship Id="rId3" Type="http://schemas.openxmlformats.org/officeDocument/2006/relationships/image" Target="../media/image824.svg"/></Relationships>
</file>

<file path=ppt/slides/_rels/slide99.xml.rels><?xml version="1.0" encoding="UTF-8" standalone="yes"?>
<Relationships xmlns="http://schemas.openxmlformats.org/package/2006/relationships"><Relationship Id="rId8" Type="http://schemas.openxmlformats.org/officeDocument/2006/relationships/image" Target="../media/image863.png"/><Relationship Id="rId3" Type="http://schemas.openxmlformats.org/officeDocument/2006/relationships/image" Target="../media/image860.svg"/><Relationship Id="rId7" Type="http://schemas.openxmlformats.org/officeDocument/2006/relationships/image" Target="../media/image862.svg"/><Relationship Id="rId2" Type="http://schemas.openxmlformats.org/officeDocument/2006/relationships/image" Target="../media/image859.png"/><Relationship Id="rId1" Type="http://schemas.openxmlformats.org/officeDocument/2006/relationships/slideLayout" Target="../slideLayouts/slideLayout21.xml"/><Relationship Id="rId6" Type="http://schemas.openxmlformats.org/officeDocument/2006/relationships/image" Target="../media/image861.png"/><Relationship Id="rId5" Type="http://schemas.openxmlformats.org/officeDocument/2006/relationships/image" Target="../media/image792.svg"/><Relationship Id="rId4" Type="http://schemas.openxmlformats.org/officeDocument/2006/relationships/image" Target="../media/image791.png"/><Relationship Id="rId9" Type="http://schemas.openxmlformats.org/officeDocument/2006/relationships/image" Target="../media/image86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7BED0-55CD-AD7B-43A9-1AD66068C620}"/>
            </a:ext>
          </a:extLst>
        </p:cNvPr>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482540E2-468B-6F08-D9E6-462768170F7A}"/>
              </a:ext>
            </a:extLst>
          </p:cNvPr>
          <p:cNvSpPr>
            <a:spLocks noGrp="1"/>
          </p:cNvSpPr>
          <p:nvPr>
            <p:ph type="ftr" sz="quarter" idx="10"/>
          </p:nvPr>
        </p:nvSpPr>
        <p:spPr/>
        <p:txBody>
          <a:bodyPr/>
          <a:lstStyle/>
          <a:p>
            <a:r>
              <a:rPr lang="en-US" dirty="0"/>
              <a:t>© 2025, Amazon Web Services, Inc. or its affiliates.</a:t>
            </a:r>
          </a:p>
        </p:txBody>
      </p:sp>
      <p:sp>
        <p:nvSpPr>
          <p:cNvPr id="37889" name="Title 4">
            <a:extLst>
              <a:ext uri="{FF2B5EF4-FFF2-40B4-BE49-F238E27FC236}">
                <a16:creationId xmlns:a16="http://schemas.microsoft.com/office/drawing/2014/main" id="{635AEAE1-8C6C-E1B2-E31C-6824757AB688}"/>
              </a:ext>
            </a:extLst>
          </p:cNvPr>
          <p:cNvSpPr>
            <a:spLocks noGrp="1" noChangeArrowheads="1"/>
          </p:cNvSpPr>
          <p:nvPr>
            <p:ph type="ctrTitle"/>
          </p:nvPr>
        </p:nvSpPr>
        <p:spPr/>
        <p:txBody>
          <a:bodyPr/>
          <a:lstStyle/>
          <a:p>
            <a:r>
              <a:rPr lang="en-US" altLang="en-US" dirty="0"/>
              <a:t>AWS Architecture Icons</a:t>
            </a:r>
          </a:p>
        </p:txBody>
      </p:sp>
      <p:sp>
        <p:nvSpPr>
          <p:cNvPr id="6" name="Subtitle 5">
            <a:extLst>
              <a:ext uri="{FF2B5EF4-FFF2-40B4-BE49-F238E27FC236}">
                <a16:creationId xmlns:a16="http://schemas.microsoft.com/office/drawing/2014/main" id="{73B02B47-D7B7-1618-B326-5C0FECC3B972}"/>
              </a:ext>
            </a:extLst>
          </p:cNvPr>
          <p:cNvSpPr>
            <a:spLocks noGrp="1"/>
          </p:cNvSpPr>
          <p:nvPr>
            <p:ph type="subTitle" idx="1"/>
          </p:nvPr>
        </p:nvSpPr>
        <p:spPr/>
        <p:txBody>
          <a:bodyPr/>
          <a:lstStyle/>
          <a:p>
            <a:r>
              <a:rPr lang="en-US" dirty="0"/>
              <a:t>Release 22-2025.07.31</a:t>
            </a:r>
          </a:p>
        </p:txBody>
      </p:sp>
    </p:spTree>
    <p:extLst>
      <p:ext uri="{BB962C8B-B14F-4D97-AF65-F5344CB8AC3E}">
        <p14:creationId xmlns:p14="http://schemas.microsoft.com/office/powerpoint/2010/main" val="3939754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E65D-3195-B34D-3AB1-A31B9A558872}"/>
            </a:ext>
          </a:extLst>
        </p:cNvPr>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C5BE295B-9FF1-82E4-D7F8-284369D4028C}"/>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FA671C2-4095-C8AE-AF76-42F355240322}"/>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A7F13A39-4F5E-0E07-5747-7A419A45027A}"/>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4726F14B-D7FF-9907-B7B5-E0BE9A658862}"/>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235468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97DCA-2C3D-0C65-AF1E-69136FC4DAEE}"/>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7372E4C-5583-C769-9A9D-2B60DAC2822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48986A2-0C20-43B1-299D-D53393230216}"/>
              </a:ext>
            </a:extLst>
          </p:cNvPr>
          <p:cNvSpPr>
            <a:spLocks noGrp="1"/>
          </p:cNvSpPr>
          <p:nvPr>
            <p:ph type="sldNum" sz="quarter" idx="11"/>
          </p:nvPr>
        </p:nvSpPr>
        <p:spPr/>
        <p:txBody>
          <a:bodyPr/>
          <a:lstStyle/>
          <a:p>
            <a:fld id="{EB4B8DE2-A4E8-46E4-8BBF-D75455EFF32C}" type="slidenum">
              <a:rPr lang="en-US" smtClean="0"/>
              <a:pPr/>
              <a:t>100</a:t>
            </a:fld>
            <a:endParaRPr lang="en-US" dirty="0"/>
          </a:p>
        </p:txBody>
      </p:sp>
      <p:sp>
        <p:nvSpPr>
          <p:cNvPr id="122881" name="Title 1">
            <a:extLst>
              <a:ext uri="{FF2B5EF4-FFF2-40B4-BE49-F238E27FC236}">
                <a16:creationId xmlns:a16="http://schemas.microsoft.com/office/drawing/2014/main" id="{1093B70B-63F4-47D4-7C0E-4763FDE708F2}"/>
              </a:ext>
            </a:extLst>
          </p:cNvPr>
          <p:cNvSpPr>
            <a:spLocks noGrp="1" noChangeArrowheads="1"/>
          </p:cNvSpPr>
          <p:nvPr>
            <p:ph type="title"/>
          </p:nvPr>
        </p:nvSpPr>
        <p:spPr/>
        <p:txBody>
          <a:bodyPr/>
          <a:lstStyle/>
          <a:p>
            <a:pPr>
              <a:tabLst>
                <a:tab pos="10914063" algn="l"/>
              </a:tabLst>
            </a:pPr>
            <a:r>
              <a:rPr lang="en-US" altLang="en-US" dirty="0"/>
              <a:t>Internet of Things 	5/6</a:t>
            </a:r>
          </a:p>
        </p:txBody>
      </p:sp>
      <p:pic>
        <p:nvPicPr>
          <p:cNvPr id="78" name="Graphic 77" descr="IoT action resource icon for the Internet of Things category.">
            <a:extLst>
              <a:ext uri="{FF2B5EF4-FFF2-40B4-BE49-F238E27FC236}">
                <a16:creationId xmlns:a16="http://schemas.microsoft.com/office/drawing/2014/main" id="{A9E8854E-21D0-AD6E-5F20-48D26A2DDC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FCEC23B8-491D-7089-1DC9-610E32359C33}"/>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3A81BFAC-614D-F994-EFFA-EFD240D42E3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98DCAE8D-3D42-6231-17AB-9F7743AB777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D5A9F0DF-5159-C207-62C7-A9C9190F92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618396FE-C377-B673-0847-648E666C5E11}"/>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15A9C381-D98F-48A2-F0DB-4CAB37E3461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5D935E38-90F3-EE93-94D1-40FF05E182A2}"/>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06118CB6-FBB5-93F0-3C49-65C5CFD5747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B8196D24-0BF0-28C2-7BAB-DCD0A1AEB996}"/>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B9F29A11-BDAE-A19F-A4F8-0675AF64466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88AE3F73-A87D-4A9F-A8BF-3D332B777E95}"/>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4249D84F-3C33-FBB5-196B-4CABA610DFB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D51397C6-685F-A2B0-AEDE-77466757C773}"/>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97113CDD-80A9-CB49-59B4-F6BF5922B08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91E7926A-D50B-4524-6336-372C69A933BF}"/>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74CBB352-CD5B-CC2B-D62C-EBFD5395EE9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9E09FEC2-D2F6-A3D7-F87E-420CFD4004EF}"/>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93498F34-FFC7-E5D0-3F06-32E30ADF9F0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EF0B3974-2503-7B34-544D-FCF599552783}"/>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EF0D91F-3414-0963-0387-07B4A14DE120}"/>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CAD0D842-2E51-6D9D-0ACF-2DA4FCAA3368}"/>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7D013432-BC02-D199-8141-A1C9242CAAC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4CBD2B72-E533-6C2F-12BF-DD3C4F073103}"/>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FF80FE40-A6A5-39B5-9461-15E264E726E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06E19B7-815A-A74E-9A39-D4E417310A45}"/>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1C84831D-1074-D113-4D41-08893594315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D3157047-757A-9386-ACB0-25B2B8125972}"/>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3208596F-675F-EC1D-7F75-51B015D020D9}"/>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0AC9295-5684-75CD-0CF3-C0B50D0A40D7}"/>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0713ED5E-57E7-200A-9BE2-A18B9E0ADA51}"/>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0352A978-317F-BD71-DDB6-4CD888730E16}"/>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111742D6-0B07-9B34-C059-F4455C5CA8C8}"/>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D1AEF924-D9C7-9DBB-B0AB-127C10DFF8E4}"/>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1F331F0D-429F-66FD-CEE0-ECD7F685D54C}"/>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05CB4710-8988-2F1A-7C07-59DB42EA2F60}"/>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CDFC5983-5A8C-FF82-A74E-A57C473FE878}"/>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C13D84AD-4606-69B0-5507-772374E2C0BE}"/>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45B238A3-BA0F-C457-8612-6BBAE5851153}"/>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575111D3-0B99-0BA3-C8DD-8256480BA732}"/>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A474C413-D6A4-3C88-C9F4-D453422E7032}"/>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2268E69C-005B-FAB3-E23F-EF1048078314}"/>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829C6A73-5560-12EC-9297-0346C9B9A2D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B0E1AB7A-0122-149F-8E1A-1138E181FE75}"/>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754A9778-35D3-C71F-137A-43D62B862B41}"/>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CBD6D099-7584-0B0E-FE6C-A7F82555676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5BE142A2-639E-67F4-E01D-54705F819535}"/>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67B817F9-9F0B-D9E6-3877-15706814D54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D4541669-4ED3-DA2F-CE1E-A4D1F426B46F}"/>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EE6BBC45-F81E-33D2-E80F-142A2AA89B93}"/>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9C95054C-1CF7-73D0-1D9E-0C1928B2A72A}"/>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DF3F76EB-DC3E-486F-4005-598D634887C3}"/>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7B7B0D92-60B8-DCBC-A034-DFF79610582A}"/>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A704E8FC-CB6C-9F7B-CE6B-3250B84004BD}"/>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LoRaWAN protocol</a:t>
            </a:r>
          </a:p>
        </p:txBody>
      </p:sp>
    </p:spTree>
    <p:extLst>
      <p:ext uri="{BB962C8B-B14F-4D97-AF65-F5344CB8AC3E}">
        <p14:creationId xmlns:p14="http://schemas.microsoft.com/office/powerpoint/2010/main" val="726402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3B702-D095-6606-E934-A7233655BB28}"/>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B513CDD-E3E4-C1C6-367A-9554D78B24C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FAC901A-EB83-E1A2-BD62-D2960B9FCF26}"/>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23905" name="Title 1">
            <a:extLst>
              <a:ext uri="{FF2B5EF4-FFF2-40B4-BE49-F238E27FC236}">
                <a16:creationId xmlns:a16="http://schemas.microsoft.com/office/drawing/2014/main" id="{DC41E5A3-0D05-5B8B-7544-0FB2BF7E3B59}"/>
              </a:ext>
            </a:extLst>
          </p:cNvPr>
          <p:cNvSpPr>
            <a:spLocks noGrp="1" noChangeArrowheads="1"/>
          </p:cNvSpPr>
          <p:nvPr>
            <p:ph type="title"/>
          </p:nvPr>
        </p:nvSpPr>
        <p:spPr/>
        <p:txBody>
          <a:bodyPr/>
          <a:lstStyle/>
          <a:p>
            <a:pPr>
              <a:tabLst>
                <a:tab pos="10914063" algn="l"/>
              </a:tabLst>
            </a:pPr>
            <a:r>
              <a:rPr lang="en-US" altLang="en-US" dirty="0"/>
              <a:t>Internet of Things 	6/6</a:t>
            </a:r>
          </a:p>
        </p:txBody>
      </p:sp>
      <p:pic>
        <p:nvPicPr>
          <p:cNvPr id="76" name="Graphic 75" descr="IoT thing bank resource icon for the Internet of Things category.">
            <a:extLst>
              <a:ext uri="{FF2B5EF4-FFF2-40B4-BE49-F238E27FC236}">
                <a16:creationId xmlns:a16="http://schemas.microsoft.com/office/drawing/2014/main" id="{D39F05C0-416E-A20C-FE63-33D5F0733D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4B5AA0AF-159F-963E-95C0-286590FC0520}"/>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4535B3BC-9800-1817-8F38-730B0F243A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84A1FECB-FDBB-F3CC-684C-5BC6969A56D8}"/>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BE948697-F81D-F4B1-232F-3B4197E0C5C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2E311EB6-10C6-6183-828A-12E964C7F9B1}"/>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99D242CC-AD4A-234E-0F43-DEABE387121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634831DC-2AF3-EEBA-6D89-414CE49F53E1}"/>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F42AB712-4A39-9F81-64AD-958D2D78242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B2B8253A-8CA6-57E8-49A2-E2FBF0DE55E0}"/>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F1F7E6E7-514C-7082-D191-D7112FBA51C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C7B59AE5-30A5-9E52-0E65-804ABAC3F2B9}"/>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94A6C7C7-218E-FA8D-B6C4-F041C72320C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626B99E1-1163-2440-0BBC-E7F4A685B566}"/>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D99C28D2-BAF2-7D71-F745-98C1D3B9330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0A1CE173-F465-AA1B-F40A-AAC713B6B7A9}"/>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23D4415A-1CDB-E3C3-26CC-AD6F34C02FC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9AA5D108-D47E-A155-E1F5-FAE15C14C41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FD20CEB8-CA12-C02F-F7AF-8C8BDB4D72A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DBACFED-B017-F0C5-0594-4A84367DB7E2}"/>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3F6D5B79-2D3C-CF67-8CCD-12775EC06EF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AC0B5639-4C8B-6A63-8AFE-DC64AEE52B78}"/>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97877033-0BD3-FD15-8EC1-6A0198B7323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970D307F-5897-9A9B-57B4-DA208F0A725B}"/>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5294EA28-D144-69C4-7B12-B733422EA30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1FBC815-DA4A-D934-08D1-0179826D9FD5}"/>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5A95AC1F-DD67-70EF-BAAC-CAAD76E5D81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CF6E339C-854F-D389-882C-94C60CA790CB}"/>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9E8E64DC-9080-8275-179D-31A174C41E04}"/>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9342D4C6-6F23-5F97-920D-09915DAF8A3E}"/>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5EE8F4D4-94EC-5DC7-0ED7-447CAB99D5C4}"/>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EED10B73-CDDA-3D01-9C2A-51A3CCC533AA}"/>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F8BB244A-546E-AFAF-039E-F60D11C58664}"/>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CE9383C4-95A4-D294-EE6A-A65CC8D3571F}"/>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25B338F1-1290-69AC-6ACF-F69AD0866A04}"/>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3F47F0C2-919B-60D9-FA67-F8BA392D1C3F}"/>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ABA2FF22-CD1E-EA18-6EB1-CB2D0578DA76}"/>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D2CB52CA-88B7-261C-4FA8-E6D0368C8C26}"/>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BF314DAD-3E8D-33A8-D154-449BBFC591F2}"/>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D41273C7-E61F-42BB-0CB0-34630F1AC11B}"/>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0E959B33-4743-A323-EA90-7C298CA3A0E0}"/>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271DCA17-0DF1-000B-0519-54E8918ECDBF}"/>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C8FF961A-327D-4354-68EF-BC2D0FFC72C9}"/>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1AEC5DBC-6B6E-2316-23C9-88815962F8F4}"/>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relay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4A77DE84-F22E-3D56-3B86-8006DEB20EB0}"/>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F1C801D9-1C5E-19FE-35C6-2BA7B54D3136}"/>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stack light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BFF3B53E-DCC7-8BAE-1372-6B1765A434C8}"/>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6776FFD-6FBD-98D9-B6E0-3EFEC873D4D6}"/>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FreeRTOS device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E10262A5-9A30-5092-9F5C-A3C283EBBD09}"/>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E892E284-D7D9-871C-E20C-B4134AC9558F}"/>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industrial PC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C31C3BA-E7C0-5624-36E6-0695204F854A}"/>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F8DCD7DF-4852-05C7-86A4-E1DEDDF78959}"/>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PLC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42929348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E724F-5A29-07BD-3636-5C0BF54942E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89FB5B3-5F38-F089-39A0-1E36369BDF6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B1E97AC-90F7-1A3D-4E45-6F3998D88D26}"/>
              </a:ext>
            </a:extLst>
          </p:cNvPr>
          <p:cNvSpPr>
            <a:spLocks noGrp="1"/>
          </p:cNvSpPr>
          <p:nvPr>
            <p:ph type="sldNum" sz="quarter" idx="10"/>
          </p:nvPr>
        </p:nvSpPr>
        <p:spPr/>
        <p:txBody>
          <a:bodyPr/>
          <a:lstStyle/>
          <a:p>
            <a:fld id="{EB4B8DE2-A4E8-46E4-8BBF-D75455EFF32C}" type="slidenum">
              <a:rPr lang="en-US" smtClean="0"/>
              <a:pPr/>
              <a:t>102</a:t>
            </a:fld>
            <a:endParaRPr lang="en-US" dirty="0"/>
          </a:p>
        </p:txBody>
      </p:sp>
      <p:sp>
        <p:nvSpPr>
          <p:cNvPr id="132098" name="Title 1">
            <a:extLst>
              <a:ext uri="{FF2B5EF4-FFF2-40B4-BE49-F238E27FC236}">
                <a16:creationId xmlns:a16="http://schemas.microsoft.com/office/drawing/2014/main" id="{2A3F03C3-8948-643F-194C-293E4AB1AACC}"/>
              </a:ext>
            </a:extLst>
          </p:cNvPr>
          <p:cNvSpPr>
            <a:spLocks noGrp="1" noChangeArrowheads="1"/>
          </p:cNvSpPr>
          <p:nvPr>
            <p:ph type="ctrTitle"/>
          </p:nvPr>
        </p:nvSpPr>
        <p:spPr/>
        <p:txBody>
          <a:bodyPr/>
          <a:lstStyle/>
          <a:p>
            <a:r>
              <a:rPr lang="en-US" altLang="en-US" dirty="0"/>
              <a:t>Management &amp; Governance</a:t>
            </a:r>
          </a:p>
        </p:txBody>
      </p:sp>
      <p:pic>
        <p:nvPicPr>
          <p:cNvPr id="132097" name="Graphic 7" descr="Management &amp; Governance standard category icon.">
            <a:extLst>
              <a:ext uri="{FF2B5EF4-FFF2-40B4-BE49-F238E27FC236}">
                <a16:creationId xmlns:a16="http://schemas.microsoft.com/office/drawing/2014/main" id="{D80D95E6-68AC-C88F-6F4D-0F01E146990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7CE588A1-C3D6-F9E3-1730-C12479F9451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5310279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4A3D6-546B-BF25-F806-55498F9727D5}"/>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6CB930BA-3BC3-8140-4A5D-FD04BA6847B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4E4D823-FAD2-B357-914D-8E348FCA9B2D}"/>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3126" name="Title 1">
            <a:extLst>
              <a:ext uri="{FF2B5EF4-FFF2-40B4-BE49-F238E27FC236}">
                <a16:creationId xmlns:a16="http://schemas.microsoft.com/office/drawing/2014/main" id="{174F1E1F-878F-7764-7955-8C40B22690C1}"/>
              </a:ext>
            </a:extLst>
          </p:cNvPr>
          <p:cNvSpPr>
            <a:spLocks noGrp="1" noChangeArrowheads="1"/>
          </p:cNvSpPr>
          <p:nvPr>
            <p:ph type="title"/>
          </p:nvPr>
        </p:nvSpPr>
        <p:spPr/>
        <p:txBody>
          <a:bodyPr/>
          <a:lstStyle/>
          <a:p>
            <a:pPr>
              <a:tabLst>
                <a:tab pos="11314113" algn="r"/>
              </a:tabLst>
            </a:pPr>
            <a:r>
              <a:rPr lang="en-US" altLang="en-US" dirty="0"/>
              <a:t>Management &amp; Governance	1/9</a:t>
            </a:r>
          </a:p>
        </p:txBody>
      </p:sp>
      <p:pic>
        <p:nvPicPr>
          <p:cNvPr id="82" name="Graphic 17" descr="Amazon CloudWatch service icon.">
            <a:extLst>
              <a:ext uri="{FF2B5EF4-FFF2-40B4-BE49-F238E27FC236}">
                <a16:creationId xmlns:a16="http://schemas.microsoft.com/office/drawing/2014/main" id="{78A60A6C-0B0D-398F-C102-73EC403FF7A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7D34D80E-CCE5-D502-F660-652B13FEFD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E7DE13D-DDEB-A33D-6A84-E86B7D2B24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F1405D4D-601E-772E-C922-6FA15181E145}"/>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1D39BF81-777F-35ED-0FBF-671E1B5988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7F1C4C83-35E4-19F9-657C-C12D89064424}"/>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391716D6-A916-F761-4F4B-A229433A80B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12A569C2-2831-8315-1E40-FE33A76D85CB}"/>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4F187830-37A3-E15A-DCD9-B7392BD181C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1A3EF60B-32C4-9337-0E04-14DCC40B8BB2}"/>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FD301268-7BE0-7FF5-880E-49EA523AB6C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FEC87A5B-579F-282F-D2CE-E302BA5EFACF}"/>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4C1D1681-BC51-0B7A-31F4-A512D7F9E25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CF207279-D0AC-570F-A6DD-FF4150DF8A64}"/>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C195174A-905D-956F-7F78-45CD4CA3893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35CB22A3-8167-8A4B-618D-E2BC35D0473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93AADC1E-2BF0-AFC4-6CF2-35FA16BD19B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8402AD2-2076-065E-8DF1-63168DED0B64}"/>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D24F0C6-0289-C5FE-D848-77BA800C2F9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94EBA58A-DCE9-342F-D96B-496AE01E447A}"/>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0FEBCB09-FB9B-0DBF-99E8-EEEEA6E695A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430E59BD-160D-15A7-67DC-3BB9F17327C1}"/>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EC0CE703-4933-A63D-AB04-23882E3EDFE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E4F500C1-F377-98B8-5C50-C3F03FEE08A6}"/>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D6F3EE9C-B69C-F7A7-35B3-6C32CC7D722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EF7FCC9E-4FB0-D51D-7786-D51775AE8D8D}"/>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87B780B-2DB6-D8CF-1AF0-81265EDBC409}"/>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20568486-AEDD-37C0-7878-3FF8CBD2765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223DF168-304A-D667-00CA-4600D6E6E356}"/>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61E7B155-B995-7F74-71EF-6D09EFDD5FC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29978553-3638-00AB-076B-A792B394689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61ADFAB3-DD5D-5B21-18DD-36ACCB5C2CAA}"/>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B6A0FA10-19F7-A3D3-8FB0-401CE9C3137F}"/>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7FFEEAB9-B2A0-92AE-3A9F-6F14C2406C9E}"/>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941C4FEF-4A61-9D03-8917-319B47ACB515}"/>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879FA234-ECBB-800C-9467-1F21093CB8FF}"/>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Template</a:t>
            </a:r>
          </a:p>
        </p:txBody>
      </p:sp>
    </p:spTree>
    <p:extLst>
      <p:ext uri="{BB962C8B-B14F-4D97-AF65-F5344CB8AC3E}">
        <p14:creationId xmlns:p14="http://schemas.microsoft.com/office/powerpoint/2010/main" val="42354717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19B92-DBF9-594F-6E06-40034B97E14A}"/>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D9A4C41-9D3E-7D07-C817-C924774768F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995E243-084C-2FE6-AE78-03ACF2EB3ABD}"/>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4149" name="Title 1">
            <a:extLst>
              <a:ext uri="{FF2B5EF4-FFF2-40B4-BE49-F238E27FC236}">
                <a16:creationId xmlns:a16="http://schemas.microsoft.com/office/drawing/2014/main" id="{A2BA75CA-A2CD-D10C-CCA4-1CC0DDFD4B16}"/>
              </a:ext>
            </a:extLst>
          </p:cNvPr>
          <p:cNvSpPr>
            <a:spLocks noGrp="1" noChangeArrowheads="1"/>
          </p:cNvSpPr>
          <p:nvPr>
            <p:ph type="title"/>
          </p:nvPr>
        </p:nvSpPr>
        <p:spPr/>
        <p:txBody>
          <a:bodyPr/>
          <a:lstStyle/>
          <a:p>
            <a:pPr>
              <a:tabLst>
                <a:tab pos="11314113" algn="r"/>
              </a:tabLst>
            </a:pPr>
            <a:r>
              <a:rPr lang="en-US" altLang="en-US" dirty="0"/>
              <a:t>Management &amp; Governance 	2/9</a:t>
            </a:r>
          </a:p>
        </p:txBody>
      </p:sp>
      <p:pic>
        <p:nvPicPr>
          <p:cNvPr id="25" name="Graphic 6" descr="AWS Application Auto Scaling service icon.">
            <a:extLst>
              <a:ext uri="{FF2B5EF4-FFF2-40B4-BE49-F238E27FC236}">
                <a16:creationId xmlns:a16="http://schemas.microsoft.com/office/drawing/2014/main" id="{59CF01B5-20D3-F291-C56D-520DAE5B3D7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FA7177F7-72EC-9ABC-EC52-56E672AA3A0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1E6FDE7A-F400-0B5C-83EA-FCCF542CD23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79B23E7E-340D-C9CF-32C7-B4C8E7A26B6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130B19C6-FC72-DF90-3981-4D8B4CF2602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DB800C50-90A4-365C-DE64-AF005D23EF6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E8D6D61A-26E0-FD26-8B07-2115139620E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4800B069-40A1-392D-0541-7A640F199CD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01DB696D-1776-F032-2D32-C7C90A55716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96A4A56C-1F0A-82F1-09EA-A621AE1F88BB}"/>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DC712873-4786-4675-8578-680D77306AE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8844AFDE-BEDE-8342-583D-F29BECA5F33E}"/>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2DFF0894-84D4-4411-3470-56F764512CE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4D062DF5-AE5E-A8EC-870C-B5B869F7A4F5}"/>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64666FFC-EC33-7837-AD0B-C6FA728C51D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120003221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11F70-EC44-2745-84F9-C7387A88907A}"/>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1161A0F6-5233-0EF4-0073-314A2B86CFE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DB5535A-0067-754A-612E-22FDFA23366A}"/>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5172" name="Title 1">
            <a:extLst>
              <a:ext uri="{FF2B5EF4-FFF2-40B4-BE49-F238E27FC236}">
                <a16:creationId xmlns:a16="http://schemas.microsoft.com/office/drawing/2014/main" id="{DD116693-CA1D-DF5A-9E1E-DD20D8815FBE}"/>
              </a:ext>
            </a:extLst>
          </p:cNvPr>
          <p:cNvSpPr>
            <a:spLocks noGrp="1" noChangeArrowheads="1"/>
          </p:cNvSpPr>
          <p:nvPr>
            <p:ph type="title"/>
          </p:nvPr>
        </p:nvSpPr>
        <p:spPr/>
        <p:txBody>
          <a:bodyPr/>
          <a:lstStyle/>
          <a:p>
            <a:pPr>
              <a:tabLst>
                <a:tab pos="11314113" algn="r"/>
              </a:tabLst>
            </a:pPr>
            <a:r>
              <a:rPr lang="en-US" altLang="en-US" dirty="0"/>
              <a:t>Management &amp; Governance	3/9</a:t>
            </a:r>
          </a:p>
        </p:txBody>
      </p:sp>
      <p:pic>
        <p:nvPicPr>
          <p:cNvPr id="37" name="Graphic 7" descr="AWS Management Console service icon.">
            <a:extLst>
              <a:ext uri="{FF2B5EF4-FFF2-40B4-BE49-F238E27FC236}">
                <a16:creationId xmlns:a16="http://schemas.microsoft.com/office/drawing/2014/main" id="{AECA20E1-F782-F11F-429B-2A01935E06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D73697ED-D733-5F56-1FF6-414AD63DE13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4AAB8155-FD10-1C0B-A793-25EEAF5FB36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17540E9B-0516-7774-9302-2C232A9C2B8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554216C8-46E8-5F2C-ABB0-F8A303DE57F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4D6B47AF-8C52-B636-5CE8-B4AFEEFD4D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87C7F333-7DC2-3880-2231-DE607B82AF9A}"/>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FB13E252-EC9F-5B54-6B8D-BD87478AE3B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C4EE958C-E3C3-2628-DEE5-F54CDBEBE1A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252E5D3-45FB-28A2-F542-2B61FA2E2AD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User Notifications</a:t>
            </a:r>
          </a:p>
        </p:txBody>
      </p:sp>
    </p:spTree>
    <p:extLst>
      <p:ext uri="{BB962C8B-B14F-4D97-AF65-F5344CB8AC3E}">
        <p14:creationId xmlns:p14="http://schemas.microsoft.com/office/powerpoint/2010/main" val="15867869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C1160-8FC1-7E2D-F5C1-2CF9B1A4CD80}"/>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C1C613E0-69A0-3BCA-58E4-68C962817D9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AE6C0CD-ED3F-1AC8-2D94-429AD035FC3D}"/>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6195" name="Title 1">
            <a:extLst>
              <a:ext uri="{FF2B5EF4-FFF2-40B4-BE49-F238E27FC236}">
                <a16:creationId xmlns:a16="http://schemas.microsoft.com/office/drawing/2014/main" id="{6D41946C-9868-5329-37F9-2514B0E9FCE3}"/>
              </a:ext>
            </a:extLst>
          </p:cNvPr>
          <p:cNvSpPr>
            <a:spLocks noGrp="1" noChangeArrowheads="1"/>
          </p:cNvSpPr>
          <p:nvPr>
            <p:ph type="title"/>
          </p:nvPr>
        </p:nvSpPr>
        <p:spPr/>
        <p:txBody>
          <a:bodyPr/>
          <a:lstStyle/>
          <a:p>
            <a:pPr>
              <a:tabLst>
                <a:tab pos="11314113" algn="r"/>
              </a:tabLst>
            </a:pPr>
            <a:r>
              <a:rPr lang="en-US" altLang="en-US" dirty="0"/>
              <a:t>Management &amp; Governance	4/9</a:t>
            </a:r>
          </a:p>
        </p:txBody>
      </p:sp>
      <p:pic>
        <p:nvPicPr>
          <p:cNvPr id="46" name="Graphic 6" descr="AWS Service Catalog service icon.">
            <a:extLst>
              <a:ext uri="{FF2B5EF4-FFF2-40B4-BE49-F238E27FC236}">
                <a16:creationId xmlns:a16="http://schemas.microsoft.com/office/drawing/2014/main" id="{96C9ABE6-FAFD-F65E-E3EF-FB8932A96DD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A3808FBF-B89A-DA08-89AE-DC2234228C6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05286C11-AD1D-360D-6C3A-49B628FA294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67B91E5B-DC98-74DC-2D0A-87EB0E1CD75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8440F087-8D02-2AF9-CAC9-C48746F386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C3CA738A-03D7-88D5-5B3C-EB3A90ABD80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D4A5604B-42C5-F825-287B-1C88D084DF70}"/>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94549ADF-830D-5F68-0A00-C01516862F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1A8D7C9A-D594-2775-84CB-5E96F82472D0}"/>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8FEFD835-2417-AED1-7AE3-E201AA19297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7EBDB77E-7687-5922-E898-F294C4456528}"/>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B3E6F022-EC92-BFA6-23BC-A35ED8A00E3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AF45179B-2E03-3056-9CE9-C1FD38234063}"/>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9E023527-5735-89CC-5782-C75CEAD4D67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E22A6A3C-FF08-65FE-5D5D-28E0DA624977}"/>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124A442C-C7A0-1AA3-B589-44EE8AC823D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0A6CBA98-A6CA-5005-9F15-47BF2A8A9DE1}"/>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C60467AD-3460-7E1D-910F-51650D1A4CF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0C573C6C-C7D4-3995-D832-C1341836814F}"/>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98CE796-A715-948A-CBBC-A4167712CEC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CD68B7E3-7C66-1FF1-1A2E-197E85FE8D13}"/>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36F5E38D-0C60-73D1-499A-1D1BAA026E7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97106EC1-E4D2-FABB-C67E-8BBA6EE2CFEC}"/>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DDC22A1D-3022-E099-A4A5-BECD718FE12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CF63CEF1-2193-1ABC-DA15-E19F4698B453}"/>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ED83DC0A-9524-7223-01E6-E15A50BBEA5E}"/>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3694D559-8F0A-4416-97E7-1B6FAABA7423}"/>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CAB7E400-6073-F90E-7BC1-19382ABEDFB5}"/>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3C677904-20A0-114C-8FAF-4891707672B6}"/>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70469955-D36E-985B-93D8-534090B6E85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7FAF732D-D60A-768D-5CE6-30194C8EE0DA}"/>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A0FCC44B-7D47-FEF3-3D8F-A43EC8E3365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B5996EBD-42A5-34B1-F8EA-44A6B2B470F0}"/>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31F29A32-220B-A7D0-F8A4-01D2BBD62625}"/>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9477CC37-73DB-AA1C-CCB2-3B5BB1706371}"/>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AA7E3550-1B40-4DA5-192E-54B467F3DA25}"/>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B88CBBAB-A2B6-2121-E7C0-8402B4BF563A}"/>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Distributor</a:t>
            </a:r>
          </a:p>
        </p:txBody>
      </p:sp>
    </p:spTree>
    <p:extLst>
      <p:ext uri="{BB962C8B-B14F-4D97-AF65-F5344CB8AC3E}">
        <p14:creationId xmlns:p14="http://schemas.microsoft.com/office/powerpoint/2010/main" val="617205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91244-A108-4B43-B4A5-814C29D3ABFB}"/>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693D118-3EDB-C2E6-37C2-F0EE1FFF343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C8D7B9D-C548-2AE7-6AA4-7968D35F0598}"/>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7220" name="Title 1">
            <a:extLst>
              <a:ext uri="{FF2B5EF4-FFF2-40B4-BE49-F238E27FC236}">
                <a16:creationId xmlns:a16="http://schemas.microsoft.com/office/drawing/2014/main" id="{859F5386-EA7C-0D08-523C-32E58A71610F}"/>
              </a:ext>
            </a:extLst>
          </p:cNvPr>
          <p:cNvSpPr>
            <a:spLocks noGrp="1" noChangeArrowheads="1"/>
          </p:cNvSpPr>
          <p:nvPr>
            <p:ph type="title"/>
          </p:nvPr>
        </p:nvSpPr>
        <p:spPr/>
        <p:txBody>
          <a:bodyPr/>
          <a:lstStyle/>
          <a:p>
            <a:pPr>
              <a:tabLst>
                <a:tab pos="11314113" algn="r"/>
              </a:tabLst>
            </a:pPr>
            <a:r>
              <a:rPr lang="en-US" altLang="en-US" dirty="0"/>
              <a:t>Management &amp; Governance	5/9</a:t>
            </a:r>
          </a:p>
        </p:txBody>
      </p:sp>
      <p:pic>
        <p:nvPicPr>
          <p:cNvPr id="29" name="Graphic 7" descr="AWS Trusted Advisor service icon.">
            <a:extLst>
              <a:ext uri="{FF2B5EF4-FFF2-40B4-BE49-F238E27FC236}">
                <a16:creationId xmlns:a16="http://schemas.microsoft.com/office/drawing/2014/main" id="{D529532F-D2E9-54F9-B07D-708C9F9DCB2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CBFD3815-6A88-2A53-354A-6449B09D6DD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0BA3DF81-01AC-3D09-F040-EF3C9C85D4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EB9E2A6E-ECDF-BA71-B068-22081F5B745C}"/>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43266F86-74DC-1A58-6B60-44B469D5DC9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0804B9AE-196E-B26B-A58F-925CEAA0AD63}"/>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8405FB1F-A2BF-DB70-7564-76EBEC24C14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2EBDCDE8-5DF8-E7D5-C791-533D5B7BE432}"/>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013F8A19-F360-F73B-126D-B476712E6E9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5C30EBFC-F708-BBAE-FD3E-10C594B40AFB}"/>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097704C9-539A-163A-434E-7AFC2F7A641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0C2293B0-035A-F667-82D1-65590823FB41}"/>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C3CE228D-260F-B2AB-7FE8-F13AA7FBD3D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E02E9AB2-3925-5C03-E225-31D6D9CF768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39A819EF-9043-E460-EC3D-E2FD5401356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3051B00B-8C1E-BE7E-5E30-0F382C6939D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EB861671-09DC-6628-4FF3-FAF14A02ADC9}"/>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75B061CE-86C7-6086-2A5B-50151877ABD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Control Tower</a:t>
            </a:r>
          </a:p>
        </p:txBody>
      </p:sp>
    </p:spTree>
    <p:extLst>
      <p:ext uri="{BB962C8B-B14F-4D97-AF65-F5344CB8AC3E}">
        <p14:creationId xmlns:p14="http://schemas.microsoft.com/office/powerpoint/2010/main" val="39354178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58420-F8EB-E3ED-2EC8-A1AA28E1B19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C0585EF-A62F-B3C3-30A6-94C8D12E29A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9BECCE2-1302-36FD-2487-EA1813B7AA72}"/>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8245" name="Title 1">
            <a:extLst>
              <a:ext uri="{FF2B5EF4-FFF2-40B4-BE49-F238E27FC236}">
                <a16:creationId xmlns:a16="http://schemas.microsoft.com/office/drawing/2014/main" id="{AFD10157-0EA7-5F20-CFFB-7384FA83B707}"/>
              </a:ext>
            </a:extLst>
          </p:cNvPr>
          <p:cNvSpPr>
            <a:spLocks noGrp="1" noChangeArrowheads="1"/>
          </p:cNvSpPr>
          <p:nvPr>
            <p:ph type="title"/>
          </p:nvPr>
        </p:nvSpPr>
        <p:spPr/>
        <p:txBody>
          <a:bodyPr/>
          <a:lstStyle/>
          <a:p>
            <a:pPr>
              <a:tabLst>
                <a:tab pos="11314113" algn="r"/>
              </a:tabLst>
            </a:pPr>
            <a:r>
              <a:rPr lang="en-US" altLang="en-US" dirty="0"/>
              <a:t>Management &amp; Governance	6/9</a:t>
            </a:r>
          </a:p>
        </p:txBody>
      </p:sp>
      <p:pic>
        <p:nvPicPr>
          <p:cNvPr id="27" name="Graphic 6" descr="AWS Organizations service icon.">
            <a:extLst>
              <a:ext uri="{FF2B5EF4-FFF2-40B4-BE49-F238E27FC236}">
                <a16:creationId xmlns:a16="http://schemas.microsoft.com/office/drawing/2014/main" id="{5679D4CE-1A7D-2A02-BFDE-6D3B8EB3A1F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45F06D83-3590-C072-A3EF-DA652C321A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051273CF-09BE-7E48-E343-11770E3E1CA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C0395F76-5544-2B74-393C-3114B28AD0C8}"/>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2AA22F3E-2B68-45E5-B18F-B8B06E45C3C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B922A752-7822-C5BF-41A4-29B6CC8A1544}"/>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444012C7-FAE9-535C-EDCD-3E171FA83D3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415D9AE4-985C-E59D-F537-DAA5FA3B8573}"/>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3209982A-9E6F-634C-03E4-93BADA12C64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2D900662-FC9E-2ECE-D3DF-D2D52467B83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60800AC0-0BF8-9903-A941-26423C63F45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201EB0D6-8A86-70B6-1B07-A1E3C0D6F8A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397356E5-1DD7-4D25-5EE4-932938263846}"/>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73BA4BB6-6AD3-1CAE-D11E-0B6EF4C9AE62}"/>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107B8F3-BED2-AB80-0141-654FC3E8798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5868A650-BEAE-1DCF-1A2B-ACCE8A7D632A}"/>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E1226BD8-79DD-73F1-F292-0568DC0BB7B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Backint Agent</a:t>
            </a:r>
          </a:p>
        </p:txBody>
      </p:sp>
    </p:spTree>
    <p:extLst>
      <p:ext uri="{BB962C8B-B14F-4D97-AF65-F5344CB8AC3E}">
        <p14:creationId xmlns:p14="http://schemas.microsoft.com/office/powerpoint/2010/main" val="19330564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FA344-9049-1AE3-EBE3-24CB6C8FC1E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F54F9978-43FA-9A38-C4BA-3A657BD2E32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61CD1C6-24D0-E0B6-06C9-3A20B83852F0}"/>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B1E8A9A0-AD0B-2180-212F-875A61D55F85}"/>
              </a:ext>
            </a:extLst>
          </p:cNvPr>
          <p:cNvSpPr>
            <a:spLocks noGrp="1" noChangeArrowheads="1"/>
          </p:cNvSpPr>
          <p:nvPr>
            <p:ph type="title"/>
          </p:nvPr>
        </p:nvSpPr>
        <p:spPr/>
        <p:txBody>
          <a:bodyPr/>
          <a:lstStyle/>
          <a:p>
            <a:pPr>
              <a:tabLst>
                <a:tab pos="11314113" algn="r"/>
              </a:tabLst>
            </a:pPr>
            <a:r>
              <a:rPr lang="en-US" altLang="en-US" dirty="0"/>
              <a:t>Management &amp; Governance	7/9</a:t>
            </a:r>
          </a:p>
        </p:txBody>
      </p:sp>
      <p:pic>
        <p:nvPicPr>
          <p:cNvPr id="28" name="Graphic 27" descr="Amazon Managed Grafana service icon.">
            <a:extLst>
              <a:ext uri="{FF2B5EF4-FFF2-40B4-BE49-F238E27FC236}">
                <a16:creationId xmlns:a16="http://schemas.microsoft.com/office/drawing/2014/main" id="{6C747958-C085-6AC9-7AB5-0FC6585ADAA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3C3165FF-6CA8-8CC1-8522-C86102278599}"/>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21758A1D-894D-6065-D243-EFC7BA71E96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1459B2EE-469B-9572-E82C-5A6509039EE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D834DEDB-C750-53E6-F842-BDF3BFEAB16F}"/>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B59B9A57-8E1F-3EDA-97AC-5FA59491C26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A7D79F9A-ACEF-7795-5A08-1C5774A8718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F48AABD6-C520-E0D9-D8B0-9A758F2A98D0}"/>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6722D861-9D17-E58E-B1A3-F3DD72FBDEC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EB288E88-EE54-0228-1804-D62BA2A83A9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1D3CABC1-2E58-9015-E0F7-F9B61CB426A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Service Management Connector (SMC)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1677903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F4054-0F1D-5E61-0244-0212266E4FA1}"/>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483EABD-8BAB-ECE5-798D-1429152FE1CA}"/>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028545B-4424-9793-2886-E21A4ED14142}"/>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A473A6EA-5109-7337-4602-187430611DEC}"/>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818A4DD4-8F55-CA51-2877-D4CAE3811DF0}"/>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23-24)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16).</a:t>
            </a:r>
            <a:endParaRPr lang="en-US" altLang="en-US" dirty="0"/>
          </a:p>
        </p:txBody>
      </p:sp>
    </p:spTree>
    <p:extLst>
      <p:ext uri="{BB962C8B-B14F-4D97-AF65-F5344CB8AC3E}">
        <p14:creationId xmlns:p14="http://schemas.microsoft.com/office/powerpoint/2010/main" val="28154678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D5CE0-19C9-DBE2-D011-5C4E47FDF8A3}"/>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D4969C8B-2E8F-4B8F-6B3F-B3563E775EB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2840C72-B83D-140B-B1B7-6859477E78EE}"/>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F4E9052E-50CD-39AB-96E9-1A0FCB775C1F}"/>
              </a:ext>
            </a:extLst>
          </p:cNvPr>
          <p:cNvSpPr>
            <a:spLocks noGrp="1" noChangeArrowheads="1"/>
          </p:cNvSpPr>
          <p:nvPr>
            <p:ph type="title"/>
          </p:nvPr>
        </p:nvSpPr>
        <p:spPr/>
        <p:txBody>
          <a:bodyPr/>
          <a:lstStyle/>
          <a:p>
            <a:pPr>
              <a:tabLst>
                <a:tab pos="11314113" algn="r"/>
              </a:tabLst>
            </a:pPr>
            <a:r>
              <a:rPr lang="en-US" altLang="en-US" dirty="0"/>
              <a:t>Management &amp; Governance	8/9</a:t>
            </a:r>
          </a:p>
        </p:txBody>
      </p:sp>
      <p:pic>
        <p:nvPicPr>
          <p:cNvPr id="22" name="Graphic 21" descr="AWS Proton service icon.">
            <a:extLst>
              <a:ext uri="{FF2B5EF4-FFF2-40B4-BE49-F238E27FC236}">
                <a16:creationId xmlns:a16="http://schemas.microsoft.com/office/drawing/2014/main" id="{407B0BDA-8E06-942B-F927-FAFE07B8049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96BC3787-6B47-8306-3153-EAEBD96D88B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740E10CC-8A90-0C87-AECC-F5B0B715C48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46133844-EAEB-59AB-E1A4-D84A0ED940D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CEB70D4E-688A-B879-A12A-64BF859029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8A80A9DB-4BE8-B32F-807B-9EDD9B4FF48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93B7444E-A98B-187B-D83B-C99D5D40439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69708063-28BA-477B-06E5-80746915121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75CCBDE2-8D05-6C3B-9E54-177367DBB97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C06A53AA-04A5-E921-76C0-A5566E162331}"/>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1E8F6CFF-F7C0-34D9-2461-293D7B822A0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380750751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4C081-E154-2FB4-D195-010E51F42C3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12592A5-0714-E362-7458-836BA9667C6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257FB4B3-E227-DD8A-A419-E7863871173F}"/>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39266" name="Title 1">
            <a:extLst>
              <a:ext uri="{FF2B5EF4-FFF2-40B4-BE49-F238E27FC236}">
                <a16:creationId xmlns:a16="http://schemas.microsoft.com/office/drawing/2014/main" id="{3A97A9D0-B329-21D0-841E-34B8AB090748}"/>
              </a:ext>
            </a:extLst>
          </p:cNvPr>
          <p:cNvSpPr>
            <a:spLocks noGrp="1" noChangeArrowheads="1"/>
          </p:cNvSpPr>
          <p:nvPr>
            <p:ph type="title"/>
          </p:nvPr>
        </p:nvSpPr>
        <p:spPr/>
        <p:txBody>
          <a:bodyPr/>
          <a:lstStyle/>
          <a:p>
            <a:pPr>
              <a:tabLst>
                <a:tab pos="11314113" algn="r"/>
              </a:tabLst>
            </a:pPr>
            <a:r>
              <a:rPr lang="en-US" altLang="en-US" dirty="0"/>
              <a:t>Management &amp; Governance	9/9</a:t>
            </a:r>
          </a:p>
        </p:txBody>
      </p:sp>
      <p:pic>
        <p:nvPicPr>
          <p:cNvPr id="21" name="Graphic 20" descr="AWS Resource Explorer service icon.">
            <a:extLst>
              <a:ext uri="{FF2B5EF4-FFF2-40B4-BE49-F238E27FC236}">
                <a16:creationId xmlns:a16="http://schemas.microsoft.com/office/drawing/2014/main" id="{5210032F-0633-0D13-1637-FCDF87C09FD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C5FF3103-C510-F0A5-71CF-BC911A12FD3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533CD4A0-D4A8-DACA-248D-0BB9510289A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00E76154-C812-DE6B-0EFE-F281518A7A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CAA24607-B745-E507-929A-956B5E5DEFC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DBDBCC6F-8C5D-882F-031F-D2238236DEF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F3625DBC-1EDC-075B-FEF0-96AE10EC3938}"/>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82DCABDF-9108-EF0C-3F12-E97CD08CF73D}"/>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Compute Optimizer</a:t>
            </a:r>
          </a:p>
        </p:txBody>
      </p:sp>
    </p:spTree>
    <p:extLst>
      <p:ext uri="{BB962C8B-B14F-4D97-AF65-F5344CB8AC3E}">
        <p14:creationId xmlns:p14="http://schemas.microsoft.com/office/powerpoint/2010/main" val="13326640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DF8EC-A9DD-AF15-969A-B03C9BF8D542}"/>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9D499E-A9C7-198C-0A4E-E46250B774A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6DACC96-F61D-3D96-66C8-9B4FA4759E81}"/>
              </a:ext>
            </a:extLst>
          </p:cNvPr>
          <p:cNvSpPr>
            <a:spLocks noGrp="1"/>
          </p:cNvSpPr>
          <p:nvPr>
            <p:ph type="sldNum" sz="quarter" idx="10"/>
          </p:nvPr>
        </p:nvSpPr>
        <p:spPr/>
        <p:txBody>
          <a:bodyPr/>
          <a:lstStyle/>
          <a:p>
            <a:fld id="{EB4B8DE2-A4E8-46E4-8BBF-D75455EFF32C}" type="slidenum">
              <a:rPr lang="en-US" smtClean="0"/>
              <a:pPr/>
              <a:t>112</a:t>
            </a:fld>
            <a:endParaRPr lang="en-US" dirty="0"/>
          </a:p>
        </p:txBody>
      </p:sp>
      <p:sp>
        <p:nvSpPr>
          <p:cNvPr id="140290" name="Title 1">
            <a:extLst>
              <a:ext uri="{FF2B5EF4-FFF2-40B4-BE49-F238E27FC236}">
                <a16:creationId xmlns:a16="http://schemas.microsoft.com/office/drawing/2014/main" id="{0A2A5F25-B317-1932-E6D5-3687D4FB7B4C}"/>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E91AC302-5562-DF5D-8AD1-306D8DAB25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56A0D6F0-499A-93A8-7EB8-ED347200F08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850834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44CF1-E75A-3C75-4FA3-24E33558311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95D3176-7242-8916-B49B-9DBF4884E18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5F576D9E-ACBC-673D-B335-B48A2BF1C544}"/>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41317" name="Title 1">
            <a:extLst>
              <a:ext uri="{FF2B5EF4-FFF2-40B4-BE49-F238E27FC236}">
                <a16:creationId xmlns:a16="http://schemas.microsoft.com/office/drawing/2014/main" id="{90DB6E69-8FE8-CBEF-02A4-65DC46FE6A8A}"/>
              </a:ext>
            </a:extLst>
          </p:cNvPr>
          <p:cNvSpPr>
            <a:spLocks noGrp="1" noChangeArrowheads="1"/>
          </p:cNvSpPr>
          <p:nvPr>
            <p:ph type="title"/>
          </p:nvPr>
        </p:nvSpPr>
        <p:spPr/>
        <p:txBody>
          <a:bodyPr/>
          <a:lstStyle/>
          <a:p>
            <a:pPr>
              <a:tabLst>
                <a:tab pos="11371263" algn="r"/>
              </a:tabLst>
            </a:pPr>
            <a:r>
              <a:rPr lang="en-US" altLang="en-US" dirty="0"/>
              <a:t>Media Services	1/6</a:t>
            </a:r>
          </a:p>
        </p:txBody>
      </p:sp>
      <p:pic>
        <p:nvPicPr>
          <p:cNvPr id="22" name="Graphic 17" descr="Amazon Elastic Transcoder service icon.">
            <a:extLst>
              <a:ext uri="{FF2B5EF4-FFF2-40B4-BE49-F238E27FC236}">
                <a16:creationId xmlns:a16="http://schemas.microsoft.com/office/drawing/2014/main" id="{25C2BC16-6806-8237-7179-88DC7481150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9547C246-9078-27D4-96C0-28AF8AECDC4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Transcoder</a:t>
            </a:r>
          </a:p>
        </p:txBody>
      </p:sp>
      <p:cxnSp>
        <p:nvCxnSpPr>
          <p:cNvPr id="24" name="Straight Connector 23" descr="Next service icon.">
            <a:extLst>
              <a:ext uri="{FF2B5EF4-FFF2-40B4-BE49-F238E27FC236}">
                <a16:creationId xmlns:a16="http://schemas.microsoft.com/office/drawing/2014/main" id="{A740D199-9182-8892-029E-D3102675BD9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9" descr="Amazon Kinesis Video Streams service icon.">
            <a:extLst>
              <a:ext uri="{FF2B5EF4-FFF2-40B4-BE49-F238E27FC236}">
                <a16:creationId xmlns:a16="http://schemas.microsoft.com/office/drawing/2014/main" id="{25436C14-76AB-B038-924A-9E31FDFCB15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D81C595F-05F7-A23F-E85F-63CAE2530142}"/>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7" name="Straight Connector 26" descr="Next service icon.">
            <a:extLst>
              <a:ext uri="{FF2B5EF4-FFF2-40B4-BE49-F238E27FC236}">
                <a16:creationId xmlns:a16="http://schemas.microsoft.com/office/drawing/2014/main" id="{4D61279F-9E6D-F549-6BF9-A81DD8B50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6CF5990F-220E-0A66-F8A8-E01B5DCFAF6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2F379B0-C311-2CD5-0525-B12F1BBB0E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MediaConnect</a:t>
            </a:r>
          </a:p>
        </p:txBody>
      </p:sp>
      <p:pic>
        <p:nvPicPr>
          <p:cNvPr id="31" name="Graphic 6" descr="AWS Cloud Digital Interface resource icon for the AWS Elemental MediaConnect service.">
            <a:extLst>
              <a:ext uri="{FF2B5EF4-FFF2-40B4-BE49-F238E27FC236}">
                <a16:creationId xmlns:a16="http://schemas.microsoft.com/office/drawing/2014/main" id="{C85FB8E8-54C6-3364-0992-6959A0738C8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1913"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B4B4CE3E-6B67-5B70-6A2E-7B99316BFB2F}"/>
              </a:ext>
            </a:extLst>
          </p:cNvPr>
          <p:cNvSpPr txBox="1">
            <a:spLocks noChangeArrowheads="1"/>
          </p:cNvSpPr>
          <p:nvPr/>
        </p:nvSpPr>
        <p:spPr bwMode="auto">
          <a:xfrm>
            <a:off x="7275888"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Cloud Digital Interface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881664EE-8C0C-D851-0F59-607924EEA3A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88644" y="3849168"/>
            <a:ext cx="457200" cy="457200"/>
          </a:xfrm>
          <a:prstGeom prst="rect">
            <a:avLst/>
          </a:prstGeom>
        </p:spPr>
      </p:pic>
      <p:sp>
        <p:nvSpPr>
          <p:cNvPr id="5" name="TextBox 16">
            <a:extLst>
              <a:ext uri="{FF2B5EF4-FFF2-40B4-BE49-F238E27FC236}">
                <a16:creationId xmlns:a16="http://schemas.microsoft.com/office/drawing/2014/main" id="{BA3388D0-B83D-2A2E-7FEC-688C82B4ABEE}"/>
              </a:ext>
            </a:extLst>
          </p:cNvPr>
          <p:cNvSpPr txBox="1">
            <a:spLocks noChangeArrowheads="1"/>
          </p:cNvSpPr>
          <p:nvPr/>
        </p:nvSpPr>
        <p:spPr bwMode="auto">
          <a:xfrm>
            <a:off x="7235728"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MediaConnect Gateway</a:t>
            </a:r>
          </a:p>
        </p:txBody>
      </p:sp>
      <p:cxnSp>
        <p:nvCxnSpPr>
          <p:cNvPr id="32" name="Straight Connector 31" descr="Next service icon.">
            <a:extLst>
              <a:ext uri="{FF2B5EF4-FFF2-40B4-BE49-F238E27FC236}">
                <a16:creationId xmlns:a16="http://schemas.microsoft.com/office/drawing/2014/main" id="{A1B50351-149E-3D90-8C6F-8C5F5C315D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WS Elemental MediaConvert service icon.">
            <a:extLst>
              <a:ext uri="{FF2B5EF4-FFF2-40B4-BE49-F238E27FC236}">
                <a16:creationId xmlns:a16="http://schemas.microsoft.com/office/drawing/2014/main" id="{F98F6642-C549-29E3-1CB9-EE5722B06EA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406CB89-A9DF-E850-80AA-00EDCD55DBC8}"/>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MediaConvert</a:t>
            </a:r>
          </a:p>
        </p:txBody>
      </p:sp>
    </p:spTree>
    <p:extLst>
      <p:ext uri="{BB962C8B-B14F-4D97-AF65-F5344CB8AC3E}">
        <p14:creationId xmlns:p14="http://schemas.microsoft.com/office/powerpoint/2010/main" val="32474372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038A7-12ED-A374-DC39-EBA55D20AFC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8D7B5C-F405-CBDE-CABA-3AF9BD8D9D0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EAC1FC8-FC52-4785-AEFC-5879B240CF59}"/>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2341" name="Title 1">
            <a:extLst>
              <a:ext uri="{FF2B5EF4-FFF2-40B4-BE49-F238E27FC236}">
                <a16:creationId xmlns:a16="http://schemas.microsoft.com/office/drawing/2014/main" id="{2330B187-BEBC-0581-1349-B368322F7956}"/>
              </a:ext>
            </a:extLst>
          </p:cNvPr>
          <p:cNvSpPr>
            <a:spLocks noGrp="1" noChangeArrowheads="1"/>
          </p:cNvSpPr>
          <p:nvPr>
            <p:ph type="title"/>
          </p:nvPr>
        </p:nvSpPr>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BBE5FA49-3A3C-14D9-A3C8-DFBB377905D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BAC07D2B-54AE-156B-6819-0ED105A2672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90A6A659-528E-BE6D-A586-CAF5B3741DF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3DC7DBAB-5BA7-F8B0-11DE-4CCDCE982CE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314C65B-03FC-057A-5CD2-3BA8AEA92B6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F53A68B2-DD6E-23A1-7805-31FFFA5ED45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8E1D8FA0-C2B3-0A07-B1B6-94286D3A443D}"/>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EEA6B4BD-5E20-2E4C-10C5-9BA0AE82CE0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B1A9BBDB-C85A-66C9-6029-48346117D3E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E9FE04F9-E21F-537F-CD92-A21D6639F0B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4AFC8552-FBB2-C48D-A71A-3C0AA6BEB6BA}"/>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MediaTailor</a:t>
            </a:r>
          </a:p>
        </p:txBody>
      </p:sp>
    </p:spTree>
    <p:extLst>
      <p:ext uri="{BB962C8B-B14F-4D97-AF65-F5344CB8AC3E}">
        <p14:creationId xmlns:p14="http://schemas.microsoft.com/office/powerpoint/2010/main" val="421855548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r:embed="rId2">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r:embed="rId2">
            <a:extLst>
              <a:ext uri="{96DAC541-7B7A-43D3-8B79-37D633B846F1}">
                <asvg:svgBlip xmlns:asvg="http://schemas.microsoft.com/office/drawing/2016/SVG/main" r:embed="rId6"/>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Stoke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0" descr="AWS Thinkbox Sequoia service icon.">
            <a:extLst>
              <a:ext uri="{FF2B5EF4-FFF2-40B4-BE49-F238E27FC236}">
                <a16:creationId xmlns:a16="http://schemas.microsoft.com/office/drawing/2014/main" id="{91F8A30E-6F4A-7E65-E781-4F0D176F0E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C7AEDEE8-59D9-757C-239A-1172BEE85A4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Thinkbox Sequoia</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185067940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119</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12</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9" name="Content Placeholder 8">
            <a:extLst>
              <a:ext uri="{FF2B5EF4-FFF2-40B4-BE49-F238E27FC236}">
                <a16:creationId xmlns:a16="http://schemas.microsoft.com/office/drawing/2014/main" id="{92C2EC87-9FB5-A80D-1964-949268397DC8}"/>
              </a:ext>
            </a:extLst>
          </p:cNvPr>
          <p:cNvSpPr>
            <a:spLocks noGrp="1" noChangeArrowheads="1"/>
          </p:cNvSpPr>
          <p:nvPr>
            <p:ph type="body" sz="quarter" idx="18"/>
          </p:nvPr>
        </p:nvSpPr>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10" name="justGraphic">
            <a:extLst>
              <a:ext uri="{FF2B5EF4-FFF2-40B4-BE49-F238E27FC236}">
                <a16:creationId xmlns:a16="http://schemas.microsoft.com/office/drawing/2014/main" id="{CFA07CEF-DB9C-60CC-BD3E-C5CCADF3B96F}"/>
              </a:ext>
              <a:ext uri="{C183D7F6-B498-43B3-948B-1728B52AA6E4}">
                <adec:decorative xmlns:adec="http://schemas.microsoft.com/office/drawing/2017/decorative" val="1"/>
              </a:ext>
            </a:extLst>
          </p:cNvPr>
          <p:cNvGrpSpPr/>
          <p:nvPr/>
        </p:nvGrpSpPr>
        <p:grpSpPr>
          <a:xfrm>
            <a:off x="317470" y="3618112"/>
            <a:ext cx="2752476" cy="2263393"/>
            <a:chOff x="317470" y="3618112"/>
            <a:chExt cx="2752476" cy="2263393"/>
          </a:xfrm>
        </p:grpSpPr>
        <p:grpSp>
          <p:nvGrpSpPr>
            <p:cNvPr id="11" name="Group 10">
              <a:extLst>
                <a:ext uri="{FF2B5EF4-FFF2-40B4-BE49-F238E27FC236}">
                  <a16:creationId xmlns:a16="http://schemas.microsoft.com/office/drawing/2014/main" id="{4089916E-E9E3-E8AE-A2C5-15412212C791}"/>
                </a:ext>
              </a:extLst>
            </p:cNvPr>
            <p:cNvGrpSpPr/>
            <p:nvPr/>
          </p:nvGrpSpPr>
          <p:grpSpPr>
            <a:xfrm>
              <a:off x="317470" y="3618112"/>
              <a:ext cx="2303214" cy="1796668"/>
              <a:chOff x="317470" y="3618112"/>
              <a:chExt cx="2303214" cy="1796668"/>
            </a:xfrm>
          </p:grpSpPr>
          <p:pic>
            <p:nvPicPr>
              <p:cNvPr id="14" name="Picture 13">
                <a:extLst>
                  <a:ext uri="{FF2B5EF4-FFF2-40B4-BE49-F238E27FC236}">
                    <a16:creationId xmlns:a16="http://schemas.microsoft.com/office/drawing/2014/main" id="{68DE1D9D-C5AD-8DD0-0FF8-62BABCFACBE1}"/>
                  </a:ext>
                </a:extLst>
              </p:cNvPr>
              <p:cNvPicPr>
                <a:picLocks noChangeAspect="1"/>
              </p:cNvPicPr>
              <p:nvPr/>
            </p:nvPicPr>
            <p:blipFill>
              <a:blip r:embed="rId3"/>
              <a:stretch>
                <a:fillRect/>
              </a:stretch>
            </p:blipFill>
            <p:spPr>
              <a:xfrm>
                <a:off x="317470" y="3618112"/>
                <a:ext cx="2250281" cy="1788685"/>
              </a:xfrm>
              <a:prstGeom prst="rect">
                <a:avLst/>
              </a:prstGeom>
            </p:spPr>
          </p:pic>
          <p:sp>
            <p:nvSpPr>
              <p:cNvPr id="15" name="Rectangle 14">
                <a:extLst>
                  <a:ext uri="{FF2B5EF4-FFF2-40B4-BE49-F238E27FC236}">
                    <a16:creationId xmlns:a16="http://schemas.microsoft.com/office/drawing/2014/main" id="{31EAEE5F-8AD3-7CF4-04BC-F02209A80914}"/>
                  </a:ext>
                </a:extLst>
              </p:cNvPr>
              <p:cNvSpPr/>
              <p:nvPr/>
            </p:nvSpPr>
            <p:spPr>
              <a:xfrm>
                <a:off x="2333346" y="5148080"/>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grpSp>
        <p:cxnSp>
          <p:nvCxnSpPr>
            <p:cNvPr id="12" name="Straight Arrow Connector 11">
              <a:extLst>
                <a:ext uri="{FF2B5EF4-FFF2-40B4-BE49-F238E27FC236}">
                  <a16:creationId xmlns:a16="http://schemas.microsoft.com/office/drawing/2014/main" id="{2B358948-1306-8874-8C96-6BFEFB578DCD}"/>
                </a:ext>
              </a:extLst>
            </p:cNvPr>
            <p:cNvCxnSpPr/>
            <p:nvPr/>
          </p:nvCxnSpPr>
          <p:spPr>
            <a:xfrm>
              <a:off x="2657196" y="5276668"/>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B4C182B-9EEA-7381-E8B5-D64E98100EEA}"/>
                </a:ext>
              </a:extLst>
            </p:cNvPr>
            <p:cNvCxnSpPr>
              <a:cxnSpLocks/>
            </p:cNvCxnSpPr>
            <p:nvPr/>
          </p:nvCxnSpPr>
          <p:spPr>
            <a:xfrm rot="5400000">
              <a:off x="2268259" y="5675130"/>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sp>
        <p:nvSpPr>
          <p:cNvPr id="16" name="Content Placeholder 10">
            <a:extLst>
              <a:ext uri="{FF2B5EF4-FFF2-40B4-BE49-F238E27FC236}">
                <a16:creationId xmlns:a16="http://schemas.microsoft.com/office/drawing/2014/main" id="{EE78CCC8-2574-8E69-320F-AB6A9C1AFB0A}"/>
              </a:ext>
            </a:extLst>
          </p:cNvPr>
          <p:cNvSpPr>
            <a:spLocks noGrp="1" noChangeArrowheads="1"/>
          </p:cNvSpPr>
          <p:nvPr>
            <p:ph type="body" sz="quarter" idx="19"/>
          </p:nvPr>
        </p:nvSpPr>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17" name="justGraphic2">
            <a:extLst>
              <a:ext uri="{FF2B5EF4-FFF2-40B4-BE49-F238E27FC236}">
                <a16:creationId xmlns:a16="http://schemas.microsoft.com/office/drawing/2014/main" id="{16EB0DDB-86A8-D06E-E256-850909DD0A6B}"/>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18" name="Rectangle 17">
              <a:extLst>
                <a:ext uri="{FF2B5EF4-FFF2-40B4-BE49-F238E27FC236}">
                  <a16:creationId xmlns:a16="http://schemas.microsoft.com/office/drawing/2014/main" id="{2C4D8C64-6FBF-EBCF-BA0B-513D25636681}"/>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9" name="Graphic 18">
              <a:extLst>
                <a:ext uri="{FF2B5EF4-FFF2-40B4-BE49-F238E27FC236}">
                  <a16:creationId xmlns:a16="http://schemas.microsoft.com/office/drawing/2014/main" id="{5DCB077A-6151-3904-4D6C-2DDC0F0174E4}"/>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430713" y="3707607"/>
              <a:ext cx="381000" cy="381000"/>
            </a:xfrm>
            <a:prstGeom prst="rect">
              <a:avLst/>
            </a:prstGeom>
          </p:spPr>
        </p:pic>
        <p:sp>
          <p:nvSpPr>
            <p:cNvPr id="20" name="Rectangle 19">
              <a:extLst>
                <a:ext uri="{FF2B5EF4-FFF2-40B4-BE49-F238E27FC236}">
                  <a16:creationId xmlns:a16="http://schemas.microsoft.com/office/drawing/2014/main" id="{10D108EA-D296-4656-6F3A-99393855BC30}"/>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2" name="Graphic 21">
              <a:extLst>
                <a:ext uri="{FF2B5EF4-FFF2-40B4-BE49-F238E27FC236}">
                  <a16:creationId xmlns:a16="http://schemas.microsoft.com/office/drawing/2014/main" id="{45DD8AC8-0AFC-DA4C-3AC2-C2AD4B3F13B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92720" y="4150705"/>
              <a:ext cx="381000" cy="381000"/>
            </a:xfrm>
            <a:prstGeom prst="rect">
              <a:avLst/>
            </a:prstGeom>
          </p:spPr>
        </p:pic>
      </p:grpSp>
      <p:sp>
        <p:nvSpPr>
          <p:cNvPr id="23" name="Rectangle 22">
            <a:extLst>
              <a:ext uri="{FF2B5EF4-FFF2-40B4-BE49-F238E27FC236}">
                <a16:creationId xmlns:a16="http://schemas.microsoft.com/office/drawing/2014/main" id="{6F38E99D-F025-9B10-E3C9-E2A1D594A7B6}"/>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4" name="Rectangle 23">
            <a:extLst>
              <a:ext uri="{FF2B5EF4-FFF2-40B4-BE49-F238E27FC236}">
                <a16:creationId xmlns:a16="http://schemas.microsoft.com/office/drawing/2014/main" id="{7075A287-8CE7-B529-EE0F-A45774F46B9E}"/>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7" name="TextBox 26">
            <a:extLst>
              <a:ext uri="{FF2B5EF4-FFF2-40B4-BE49-F238E27FC236}">
                <a16:creationId xmlns:a16="http://schemas.microsoft.com/office/drawing/2014/main" id="{C1CFE6E2-2EFA-85E7-742E-97F210242BB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9" name="TextBox 30">
            <a:extLst>
              <a:ext uri="{FF2B5EF4-FFF2-40B4-BE49-F238E27FC236}">
                <a16:creationId xmlns:a16="http://schemas.microsoft.com/office/drawing/2014/main" id="{A8F24F86-2047-FDE0-23A8-C9152901BC37}"/>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Add a custom group if needed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(see slide 24).</a:t>
            </a:r>
          </a:p>
        </p:txBody>
      </p:sp>
      <p:sp>
        <p:nvSpPr>
          <p:cNvPr id="31" name="Rectangle 30">
            <a:extLst>
              <a:ext uri="{FF2B5EF4-FFF2-40B4-BE49-F238E27FC236}">
                <a16:creationId xmlns:a16="http://schemas.microsoft.com/office/drawing/2014/main" id="{4C5884AC-0033-E576-B0A7-1AD281E7B66E}"/>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4" name="Rectangle 33">
            <a:extLst>
              <a:ext uri="{FF2B5EF4-FFF2-40B4-BE49-F238E27FC236}">
                <a16:creationId xmlns:a16="http://schemas.microsoft.com/office/drawing/2014/main" id="{AEBE8118-4C09-ADCC-C24C-D8E5C1A4CB2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TextBox 27">
            <a:extLst>
              <a:ext uri="{FF2B5EF4-FFF2-40B4-BE49-F238E27FC236}">
                <a16:creationId xmlns:a16="http://schemas.microsoft.com/office/drawing/2014/main" id="{DB485FF4-09CC-0A0B-6CDB-F6D184443B5E}"/>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36" name="TextBox 31">
            <a:extLst>
              <a:ext uri="{FF2B5EF4-FFF2-40B4-BE49-F238E27FC236}">
                <a16:creationId xmlns:a16="http://schemas.microsoft.com/office/drawing/2014/main" id="{086F89D6-4E65-1986-935C-F47678C6BDED}"/>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groups with nonapproved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33460250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Data Transfer Terminal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5629124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123</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124</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Carrier gateway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Core network edge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Transit gateway route table attachment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20" descr="AWS Private 5G service icon.">
            <a:extLst>
              <a:ext uri="{FF2B5EF4-FFF2-40B4-BE49-F238E27FC236}">
                <a16:creationId xmlns:a16="http://schemas.microsoft.com/office/drawing/2014/main" id="{E42E1E78-4117-46AE-8EEA-546EB0785D4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 5G</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6" descr="Amazon VPC Lattice service icon.">
            <a:extLst>
              <a:ext uri="{FF2B5EF4-FFF2-40B4-BE49-F238E27FC236}">
                <a16:creationId xmlns:a16="http://schemas.microsoft.com/office/drawing/2014/main" id="{60494203-D348-4F4E-81A0-E7BF7BE7680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40" name="Straight Connector 39" descr="Next service icon.">
            <a:extLst>
              <a:ext uri="{FF2B5EF4-FFF2-40B4-BE49-F238E27FC236}">
                <a16:creationId xmlns:a16="http://schemas.microsoft.com/office/drawing/2014/main" id="{AED61328-B3D1-4313-B95F-4BA524F01D2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23" descr="AWS Verified Access service icon.">
            <a:extLst>
              <a:ext uri="{FF2B5EF4-FFF2-40B4-BE49-F238E27FC236}">
                <a16:creationId xmlns:a16="http://schemas.microsoft.com/office/drawing/2014/main" id="{6D81B6C6-B70B-48CC-B4C2-D32BC75E2303}"/>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5">
            <a:extLst>
              <a:ext uri="{FF2B5EF4-FFF2-40B4-BE49-F238E27FC236}">
                <a16:creationId xmlns:a16="http://schemas.microsoft.com/office/drawing/2014/main" id="{B9B6047C-8398-46B4-8FE7-E7162C07056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Verified Access</a:t>
            </a:r>
          </a:p>
        </p:txBody>
      </p:sp>
    </p:spTree>
    <p:extLst>
      <p:ext uri="{BB962C8B-B14F-4D97-AF65-F5344CB8AC3E}">
        <p14:creationId xmlns:p14="http://schemas.microsoft.com/office/powerpoint/2010/main" val="19414987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spTree>
    <p:extLst>
      <p:ext uri="{BB962C8B-B14F-4D97-AF65-F5344CB8AC3E}">
        <p14:creationId xmlns:p14="http://schemas.microsoft.com/office/powerpoint/2010/main" val="1687477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690652"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0"/>
            <a:ext cx="7599417" cy="3584575"/>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17" name="justGraphic">
            <a:extLst>
              <a:ext uri="{FF2B5EF4-FFF2-40B4-BE49-F238E27FC236}">
                <a16:creationId xmlns:a16="http://schemas.microsoft.com/office/drawing/2014/main" id="{2BEE8DB0-9F6B-8951-6943-94987F161C88}"/>
              </a:ext>
              <a:ext uri="{C183D7F6-B498-43B3-948B-1728B52AA6E4}">
                <adec:decorative xmlns:adec="http://schemas.microsoft.com/office/drawing/2017/decorative" val="1"/>
              </a:ext>
            </a:extLst>
          </p:cNvPr>
          <p:cNvGrpSpPr/>
          <p:nvPr/>
        </p:nvGrpSpPr>
        <p:grpSpPr>
          <a:xfrm>
            <a:off x="3096711" y="3248518"/>
            <a:ext cx="1409975" cy="1560498"/>
            <a:chOff x="3096711" y="3248518"/>
            <a:chExt cx="1409975" cy="1560498"/>
          </a:xfrm>
        </p:grpSpPr>
        <p:pic>
          <p:nvPicPr>
            <p:cNvPr id="20" name="Picture 19">
              <a:extLst>
                <a:ext uri="{FF2B5EF4-FFF2-40B4-BE49-F238E27FC236}">
                  <a16:creationId xmlns:a16="http://schemas.microsoft.com/office/drawing/2014/main" id="{4016EFDE-7387-DFF6-1FC4-BD61EFAF61FD}"/>
                </a:ext>
              </a:extLst>
            </p:cNvPr>
            <p:cNvPicPr>
              <a:picLocks noChangeAspect="1"/>
            </p:cNvPicPr>
            <p:nvPr/>
          </p:nvPicPr>
          <p:blipFill>
            <a:blip r:embed="rId3"/>
            <a:stretch>
              <a:fillRect/>
            </a:stretch>
          </p:blipFill>
          <p:spPr>
            <a:xfrm>
              <a:off x="3096711" y="3248518"/>
              <a:ext cx="1072412" cy="1252728"/>
            </a:xfrm>
            <a:prstGeom prst="rect">
              <a:avLst/>
            </a:prstGeom>
          </p:spPr>
        </p:pic>
        <p:grpSp>
          <p:nvGrpSpPr>
            <p:cNvPr id="22" name="Group 21">
              <a:extLst>
                <a:ext uri="{FF2B5EF4-FFF2-40B4-BE49-F238E27FC236}">
                  <a16:creationId xmlns:a16="http://schemas.microsoft.com/office/drawing/2014/main" id="{2FF24C11-55A9-86A5-A5BF-884105731D10}"/>
                </a:ext>
              </a:extLst>
            </p:cNvPr>
            <p:cNvGrpSpPr/>
            <p:nvPr/>
          </p:nvGrpSpPr>
          <p:grpSpPr>
            <a:xfrm>
              <a:off x="3862561" y="4196636"/>
              <a:ext cx="644125" cy="612380"/>
              <a:chOff x="3862561" y="4196636"/>
              <a:chExt cx="644125" cy="612380"/>
            </a:xfrm>
          </p:grpSpPr>
          <p:sp>
            <p:nvSpPr>
              <p:cNvPr id="23" name="Rectangle 22">
                <a:extLst>
                  <a:ext uri="{FF2B5EF4-FFF2-40B4-BE49-F238E27FC236}">
                    <a16:creationId xmlns:a16="http://schemas.microsoft.com/office/drawing/2014/main" id="{CCEB009A-793E-0887-664A-0D8DC0A52BA3}"/>
                  </a:ext>
                </a:extLst>
              </p:cNvPr>
              <p:cNvSpPr/>
              <p:nvPr/>
            </p:nvSpPr>
            <p:spPr>
              <a:xfrm>
                <a:off x="3862561" y="4196636"/>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24" name="Straight Arrow Connector 23">
                <a:extLst>
                  <a:ext uri="{FF2B5EF4-FFF2-40B4-BE49-F238E27FC236}">
                    <a16:creationId xmlns:a16="http://schemas.microsoft.com/office/drawing/2014/main" id="{E33AB5B8-11F2-35CF-07BB-32D653A327DB}"/>
                  </a:ext>
                </a:extLst>
              </p:cNvPr>
              <p:cNvCxnSpPr>
                <a:cxnSpLocks/>
              </p:cNvCxnSpPr>
              <p:nvPr/>
            </p:nvCxnSpPr>
            <p:spPr>
              <a:xfrm>
                <a:off x="4184823" y="4323636"/>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40A8986-4970-A41C-13B8-BB825BF6AFEE}"/>
                  </a:ext>
                </a:extLst>
              </p:cNvPr>
              <p:cNvCxnSpPr>
                <a:cxnSpLocks/>
              </p:cNvCxnSpPr>
              <p:nvPr/>
            </p:nvCxnSpPr>
            <p:spPr>
              <a:xfrm>
                <a:off x="4003848" y="4515724"/>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0159905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130</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Noise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Embedded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Managed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132</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133</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134</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p:txBody>
          <a:bodyPr/>
          <a:lstStyle/>
          <a:p>
            <a:r>
              <a:rPr lang="en-US" altLang="en-US" dirty="0"/>
              <a:t>Security, Identity,</a:t>
            </a:r>
            <a:br>
              <a:rPr lang="en-US" altLang="en-US" dirty="0"/>
            </a:br>
            <a:r>
              <a:rPr lang="en-US" altLang="en-US" dirty="0"/>
              <a:t>&amp; Compliance</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135</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p:txBody>
          <a:bodyPr/>
          <a:lstStyle/>
          <a:p>
            <a:pPr>
              <a:tabLst>
                <a:tab pos="11371263" algn="r"/>
              </a:tabLst>
            </a:pPr>
            <a:r>
              <a:rPr lang="en-US" altLang="en-US" dirty="0"/>
              <a:t>Security, Identity, &amp; Compliance	1/7</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p:txBody>
          <a:bodyPr/>
          <a:lstStyle/>
          <a:p>
            <a:pPr>
              <a:tabLst>
                <a:tab pos="11371263" algn="r"/>
              </a:tabLst>
            </a:pPr>
            <a:r>
              <a:rPr lang="en-US" altLang="en-US" dirty="0"/>
              <a:t>Security, Identity, &amp; Compliance	2/7</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p:txBody>
          <a:bodyPr/>
          <a:lstStyle/>
          <a:p>
            <a:pPr>
              <a:tabLst>
                <a:tab pos="11371263" algn="r"/>
              </a:tabLst>
            </a:pPr>
            <a:r>
              <a:rPr lang="en-US" altLang="en-US" dirty="0"/>
              <a:t>Security, Identity, &amp; Compliance	3/7</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p:txBody>
          <a:bodyPr/>
          <a:lstStyle/>
          <a:p>
            <a:pPr>
              <a:tabLst>
                <a:tab pos="11371263" algn="r"/>
              </a:tabLst>
            </a:pPr>
            <a:r>
              <a:rPr lang="en-US" altLang="en-US" dirty="0"/>
              <a:t>Security, Identity, &amp; Compliance	4/7</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5/7</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IAM Identity Center </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7" name="Content Placeholder 7">
            <a:extLst>
              <a:ext uri="{FF2B5EF4-FFF2-40B4-BE49-F238E27FC236}">
                <a16:creationId xmlns:a16="http://schemas.microsoft.com/office/drawing/2014/main" id="{25B6CEEF-FBA5-36B0-C095-C5DAA0374297}"/>
              </a:ext>
            </a:extLst>
          </p:cNvPr>
          <p:cNvSpPr>
            <a:spLocks noGrp="1"/>
          </p:cNvSpPr>
          <p:nvPr>
            <p:ph type="body" sz="quarter" idx="18"/>
          </p:nvPr>
        </p:nvSpPr>
        <p:spPr>
          <a:xfrm>
            <a:off x="241300" y="2273300"/>
            <a:ext cx="3602038" cy="3584575"/>
          </a:xfrm>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9" name="Straight Arrow Connector 8" descr="Left arrow.">
            <a:extLst>
              <a:ext uri="{FF2B5EF4-FFF2-40B4-BE49-F238E27FC236}">
                <a16:creationId xmlns:a16="http://schemas.microsoft.com/office/drawing/2014/main" id="{02633650-114B-D051-15AF-B444C192830E}"/>
              </a:ext>
            </a:extLst>
          </p:cNvPr>
          <p:cNvCxnSpPr/>
          <p:nvPr/>
        </p:nvCxnSpPr>
        <p:spPr>
          <a:xfrm>
            <a:off x="923925" y="3758424"/>
            <a:ext cx="1646238"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6" name="Straight Arrow Connector 15" descr="Right arrow.">
            <a:extLst>
              <a:ext uri="{FF2B5EF4-FFF2-40B4-BE49-F238E27FC236}">
                <a16:creationId xmlns:a16="http://schemas.microsoft.com/office/drawing/2014/main" id="{AE3B8D0C-4576-D617-B114-6D707D4BC315}"/>
              </a:ext>
            </a:extLst>
          </p:cNvPr>
          <p:cNvCxnSpPr/>
          <p:nvPr/>
        </p:nvCxnSpPr>
        <p:spPr>
          <a:xfrm>
            <a:off x="923925" y="4101324"/>
            <a:ext cx="1646238"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descr="Double headed arrow.">
            <a:extLst>
              <a:ext uri="{FF2B5EF4-FFF2-40B4-BE49-F238E27FC236}">
                <a16:creationId xmlns:a16="http://schemas.microsoft.com/office/drawing/2014/main" id="{F79C63D0-FB4A-29D5-92AE-E8B60EB2F0A2}"/>
              </a:ext>
            </a:extLst>
          </p:cNvPr>
          <p:cNvCxnSpPr>
            <a:cxnSpLocks/>
          </p:cNvCxnSpPr>
          <p:nvPr/>
        </p:nvCxnSpPr>
        <p:spPr>
          <a:xfrm>
            <a:off x="923925" y="4482324"/>
            <a:ext cx="1646238"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4" name="holdShift" descr="Double-headed arrow with a highlight on one end, being resized with hold+shift.">
            <a:extLst>
              <a:ext uri="{FF2B5EF4-FFF2-40B4-BE49-F238E27FC236}">
                <a16:creationId xmlns:a16="http://schemas.microsoft.com/office/drawing/2014/main" id="{95EF3673-7131-5EB5-77B3-D63625B50235}"/>
              </a:ext>
            </a:extLst>
          </p:cNvPr>
          <p:cNvGrpSpPr/>
          <p:nvPr/>
        </p:nvGrpSpPr>
        <p:grpSpPr>
          <a:xfrm>
            <a:off x="748145" y="4673322"/>
            <a:ext cx="2758643" cy="400389"/>
            <a:chOff x="748145" y="4673322"/>
            <a:chExt cx="2758643" cy="400389"/>
          </a:xfrm>
        </p:grpSpPr>
        <p:pic>
          <p:nvPicPr>
            <p:cNvPr id="28" name="Picture 27">
              <a:extLst>
                <a:ext uri="{FF2B5EF4-FFF2-40B4-BE49-F238E27FC236}">
                  <a16:creationId xmlns:a16="http://schemas.microsoft.com/office/drawing/2014/main" id="{D726FF87-98E2-71DF-72D6-9C7827E713FC}"/>
                </a:ext>
              </a:extLst>
            </p:cNvPr>
            <p:cNvPicPr>
              <a:picLocks noChangeAspect="1"/>
            </p:cNvPicPr>
            <p:nvPr/>
          </p:nvPicPr>
          <p:blipFill>
            <a:blip r:embed="rId3"/>
            <a:srcRect/>
            <a:stretch/>
          </p:blipFill>
          <p:spPr>
            <a:xfrm>
              <a:off x="748145" y="4673322"/>
              <a:ext cx="1949018" cy="345929"/>
            </a:xfrm>
            <a:prstGeom prst="rect">
              <a:avLst/>
            </a:prstGeom>
          </p:spPr>
        </p:pic>
        <p:sp>
          <p:nvSpPr>
            <p:cNvPr id="29" name="Rectangle 28">
              <a:extLst>
                <a:ext uri="{FF2B5EF4-FFF2-40B4-BE49-F238E27FC236}">
                  <a16:creationId xmlns:a16="http://schemas.microsoft.com/office/drawing/2014/main" id="{37D75655-D342-89B2-E568-2C983FDD1B5B}"/>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1" name="Straight Arrow Connector 30">
              <a:extLst>
                <a:ext uri="{FF2B5EF4-FFF2-40B4-BE49-F238E27FC236}">
                  <a16:creationId xmlns:a16="http://schemas.microsoft.com/office/drawing/2014/main" id="{4C3C4D09-A8FE-71E1-526F-2F75134BAC55}"/>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2" name="TextBox 16">
              <a:extLst>
                <a:ext uri="{FF2B5EF4-FFF2-40B4-BE49-F238E27FC236}">
                  <a16:creationId xmlns:a16="http://schemas.microsoft.com/office/drawing/2014/main" id="{0900E4EC-CAFC-E587-0483-F5478468B8D0}"/>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33" name="Content Placeholder 9">
            <a:extLst>
              <a:ext uri="{FF2B5EF4-FFF2-40B4-BE49-F238E27FC236}">
                <a16:creationId xmlns:a16="http://schemas.microsoft.com/office/drawing/2014/main" id="{71BD4B1D-12DC-B742-6E18-0677A75F3709}"/>
              </a:ext>
            </a:extLst>
          </p:cNvPr>
          <p:cNvSpPr>
            <a:spLocks noGrp="1" noChangeArrowheads="1"/>
          </p:cNvSpPr>
          <p:nvPr>
            <p:ph type="body" sz="quarter" idx="19"/>
          </p:nvPr>
        </p:nvSpPr>
        <p:spPr>
          <a:xfrm>
            <a:off x="4294189" y="2273300"/>
            <a:ext cx="3529012" cy="3584575"/>
          </a:xfrm>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38" name="justGraphic">
            <a:extLst>
              <a:ext uri="{FF2B5EF4-FFF2-40B4-BE49-F238E27FC236}">
                <a16:creationId xmlns:a16="http://schemas.microsoft.com/office/drawing/2014/main" id="{2ECDEA0B-9C4D-758F-F646-698CEBF561C5}"/>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39" name="Straight Arrow Connector 38">
              <a:extLst>
                <a:ext uri="{FF2B5EF4-FFF2-40B4-BE49-F238E27FC236}">
                  <a16:creationId xmlns:a16="http://schemas.microsoft.com/office/drawing/2014/main" id="{EA36CA43-A600-AED6-1B7D-EE1951D807C6}"/>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rgbClr val="8FA7C4"/>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FB77B72-32CE-8DDA-767C-7E13403144FA}"/>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rgbClr val="8FA7C4"/>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640BCBC-EA8A-E155-A288-381CFE7B95D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42" name="TextBox 20">
              <a:extLst>
                <a:ext uri="{FF2B5EF4-FFF2-40B4-BE49-F238E27FC236}">
                  <a16:creationId xmlns:a16="http://schemas.microsoft.com/office/drawing/2014/main" id="{34787D23-4F93-3E6C-088C-383742112E81}"/>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43" name="TextBox 21">
              <a:extLst>
                <a:ext uri="{FF2B5EF4-FFF2-40B4-BE49-F238E27FC236}">
                  <a16:creationId xmlns:a16="http://schemas.microsoft.com/office/drawing/2014/main" id="{58C3998D-7190-5EB0-8D09-A5430809FE0F}"/>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44" name="TextBox 22">
              <a:extLst>
                <a:ext uri="{FF2B5EF4-FFF2-40B4-BE49-F238E27FC236}">
                  <a16:creationId xmlns:a16="http://schemas.microsoft.com/office/drawing/2014/main" id="{AE14578D-3C4D-D620-E3EA-056B4B31E461}"/>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45" name="Rectangle 44">
            <a:extLst>
              <a:ext uri="{FF2B5EF4-FFF2-40B4-BE49-F238E27FC236}">
                <a16:creationId xmlns:a16="http://schemas.microsoft.com/office/drawing/2014/main" id="{25DC2355-3D22-DCB6-1F74-EF8E6C7D5427}"/>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6" name="Rectangle 45">
            <a:extLst>
              <a:ext uri="{FF2B5EF4-FFF2-40B4-BE49-F238E27FC236}">
                <a16:creationId xmlns:a16="http://schemas.microsoft.com/office/drawing/2014/main" id="{19D52AEB-FAFA-A0F8-B04B-DE1919C53231}"/>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7" name="TextBox 26">
            <a:extLst>
              <a:ext uri="{FF2B5EF4-FFF2-40B4-BE49-F238E27FC236}">
                <a16:creationId xmlns:a16="http://schemas.microsoft.com/office/drawing/2014/main" id="{5F1649C3-2BD0-58C6-3548-17949570450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8" name="TextBox 30">
            <a:extLst>
              <a:ext uri="{FF2B5EF4-FFF2-40B4-BE49-F238E27FC236}">
                <a16:creationId xmlns:a16="http://schemas.microsoft.com/office/drawing/2014/main" id="{E49A709B-2F0B-3B24-3D50-2D2F448BFF3F}"/>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49" name="Rectangle 48">
            <a:extLst>
              <a:ext uri="{FF2B5EF4-FFF2-40B4-BE49-F238E27FC236}">
                <a16:creationId xmlns:a16="http://schemas.microsoft.com/office/drawing/2014/main" id="{4A15CEFC-1502-060C-E7FD-2260B9C8C37E}"/>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 name="Rectangle 49">
            <a:extLst>
              <a:ext uri="{FF2B5EF4-FFF2-40B4-BE49-F238E27FC236}">
                <a16:creationId xmlns:a16="http://schemas.microsoft.com/office/drawing/2014/main" id="{D858ED3B-C6AC-E3F4-7345-8682EF5286F8}"/>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1" name="TextBox 27">
            <a:extLst>
              <a:ext uri="{FF2B5EF4-FFF2-40B4-BE49-F238E27FC236}">
                <a16:creationId xmlns:a16="http://schemas.microsoft.com/office/drawing/2014/main" id="{5C6CF9AA-30CC-3954-ED6F-64C56ACBE9B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2" name="TextBox 31">
            <a:extLst>
              <a:ext uri="{FF2B5EF4-FFF2-40B4-BE49-F238E27FC236}">
                <a16:creationId xmlns:a16="http://schemas.microsoft.com/office/drawing/2014/main" id="{1F3EBC80-C206-5775-BC94-2358C6B17B43}"/>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24387279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6/7</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7/7</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Security Incident Response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142</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8112295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solidFill>
                  <a:schemeClr val="bg1"/>
                </a:solidFill>
              </a:rPr>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solidFill>
                  <a:schemeClr val="bg1"/>
                </a:solidFill>
              </a:rPr>
              <a:t>When it comes to building an architecture diagram, it</a:t>
            </a:r>
            <a:r>
              <a:rPr lang="en-US" altLang="en-US" sz="1800" dirty="0">
                <a:solidFill>
                  <a:schemeClr val="bg1"/>
                </a:solidFill>
              </a:rPr>
              <a:t>’</a:t>
            </a:r>
            <a:r>
              <a:rPr lang="en-US" sz="1800" dirty="0">
                <a:solidFill>
                  <a:schemeClr val="bg1"/>
                </a:solidFill>
              </a:rPr>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solidFill>
                <a:schemeClr val="bg1"/>
              </a:solidFill>
            </a:endParaRPr>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view the full list of Serverless Applications and learn more follow the link below:</a:t>
            </a:r>
            <a:endParaRPr lang="en-US" altLang="en-US" sz="1800" b="1" dirty="0">
              <a:solidFill>
                <a:schemeClr val="bg1"/>
              </a:solidFill>
            </a:endParaRPr>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144</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Amazon Data Lifecycle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146</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Standard</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Intelligent</a:t>
            </a:r>
            <a:r>
              <a:rPr lang="en-US" sz="1200" dirty="0">
                <a:solidFill>
                  <a:schemeClr val="bg1"/>
                </a:solidFill>
                <a:latin typeface="+mn-lt"/>
              </a:rPr>
              <a:t>-</a:t>
            </a:r>
            <a:r>
              <a:rPr lang="en-US" altLang="en-US" sz="1200" dirty="0">
                <a:solidFill>
                  <a:schemeClr val="bg1"/>
                </a:solidFill>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One Zone</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4" y="1149350"/>
            <a:ext cx="11205182"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22" name="Content Placeholder 5">
            <a:extLst>
              <a:ext uri="{FF2B5EF4-FFF2-40B4-BE49-F238E27FC236}">
                <a16:creationId xmlns:a16="http://schemas.microsoft.com/office/drawing/2014/main" id="{4295F605-BA98-9B75-F796-A90D56ADFA66}"/>
              </a:ext>
            </a:extLst>
          </p:cNvPr>
          <p:cNvSpPr>
            <a:spLocks noGrp="1" noChangeArrowheads="1"/>
          </p:cNvSpPr>
          <p:nvPr>
            <p:ph type="body" sz="quarter" idx="18"/>
          </p:nvPr>
        </p:nvSpPr>
        <p:spPr>
          <a:xfrm>
            <a:off x="241299" y="2273301"/>
            <a:ext cx="7535913" cy="1201560"/>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grpSp>
        <p:nvGrpSpPr>
          <p:cNvPr id="23" name="correct" descr="Example of service with correct label; Amazon QuickSight is all on one line.">
            <a:extLst>
              <a:ext uri="{FF2B5EF4-FFF2-40B4-BE49-F238E27FC236}">
                <a16:creationId xmlns:a16="http://schemas.microsoft.com/office/drawing/2014/main" id="{E92FB5D0-AF6F-E128-7E8E-2CABF0B5E58E}"/>
              </a:ext>
            </a:extLst>
          </p:cNvPr>
          <p:cNvGrpSpPr/>
          <p:nvPr/>
        </p:nvGrpSpPr>
        <p:grpSpPr>
          <a:xfrm>
            <a:off x="349250" y="3364651"/>
            <a:ext cx="1993900" cy="1045349"/>
            <a:chOff x="349250" y="3364651"/>
            <a:chExt cx="1993900" cy="1045349"/>
          </a:xfrm>
        </p:grpSpPr>
        <p:sp>
          <p:nvSpPr>
            <p:cNvPr id="24" name="L-Shape 23" descr="Correct.">
              <a:extLst>
                <a:ext uri="{FF2B5EF4-FFF2-40B4-BE49-F238E27FC236}">
                  <a16:creationId xmlns:a16="http://schemas.microsoft.com/office/drawing/2014/main" id="{9A324D65-B1C6-D72D-251E-866E211F3360}"/>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5" name="Graphic 7" descr="Amazon QuickSight service icon. ">
              <a:extLst>
                <a:ext uri="{FF2B5EF4-FFF2-40B4-BE49-F238E27FC236}">
                  <a16:creationId xmlns:a16="http://schemas.microsoft.com/office/drawing/2014/main" id="{CE7D6EB6-122D-98E3-0F90-B45AE182E77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6">
              <a:extLst>
                <a:ext uri="{FF2B5EF4-FFF2-40B4-BE49-F238E27FC236}">
                  <a16:creationId xmlns:a16="http://schemas.microsoft.com/office/drawing/2014/main" id="{1FFA59B0-9D0D-9EC6-D764-ED92FD31A06A}"/>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QuickSight</a:t>
              </a:r>
            </a:p>
          </p:txBody>
        </p:sp>
      </p:grpSp>
      <p:grpSp>
        <p:nvGrpSpPr>
          <p:cNvPr id="31" name="wrong1" descr="Example of service with wrong label; The words, Amazon and QuickSight are on different lines. Amazon should be on the same line as the first word in the service name.&#10;">
            <a:extLst>
              <a:ext uri="{FF2B5EF4-FFF2-40B4-BE49-F238E27FC236}">
                <a16:creationId xmlns:a16="http://schemas.microsoft.com/office/drawing/2014/main" id="{480B59F5-98C3-FCB8-25AC-934EE60F500F}"/>
              </a:ext>
            </a:extLst>
          </p:cNvPr>
          <p:cNvGrpSpPr/>
          <p:nvPr/>
        </p:nvGrpSpPr>
        <p:grpSpPr>
          <a:xfrm>
            <a:off x="2490788" y="3271654"/>
            <a:ext cx="2244725" cy="1699547"/>
            <a:chOff x="2490788" y="3271654"/>
            <a:chExt cx="2244725" cy="1699547"/>
          </a:xfrm>
        </p:grpSpPr>
        <p:sp>
          <p:nvSpPr>
            <p:cNvPr id="32" name="TextBox 13">
              <a:extLst>
                <a:ext uri="{FF2B5EF4-FFF2-40B4-BE49-F238E27FC236}">
                  <a16:creationId xmlns:a16="http://schemas.microsoft.com/office/drawing/2014/main" id="{E9462CEE-0EE7-D6C3-7F81-AD37A86BDD93}"/>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Amazon should be on the same line as the first word in the service name.</a:t>
              </a:r>
            </a:p>
          </p:txBody>
        </p:sp>
        <p:grpSp>
          <p:nvGrpSpPr>
            <p:cNvPr id="33" name="Group 32">
              <a:extLst>
                <a:ext uri="{FF2B5EF4-FFF2-40B4-BE49-F238E27FC236}">
                  <a16:creationId xmlns:a16="http://schemas.microsoft.com/office/drawing/2014/main" id="{570BA62B-363C-40E7-A006-3B26FBDC2DD0}"/>
                </a:ext>
              </a:extLst>
            </p:cNvPr>
            <p:cNvGrpSpPr/>
            <p:nvPr/>
          </p:nvGrpSpPr>
          <p:grpSpPr>
            <a:xfrm>
              <a:off x="2601913" y="3271654"/>
              <a:ext cx="2008187" cy="1318158"/>
              <a:chOff x="2601913" y="3271654"/>
              <a:chExt cx="2008187" cy="1318158"/>
            </a:xfrm>
          </p:grpSpPr>
          <p:sp>
            <p:nvSpPr>
              <p:cNvPr id="34" name="TextBox 8">
                <a:extLst>
                  <a:ext uri="{FF2B5EF4-FFF2-40B4-BE49-F238E27FC236}">
                    <a16:creationId xmlns:a16="http://schemas.microsoft.com/office/drawing/2014/main" id="{D17D2769-E8B7-7992-D9E6-4882017DA743}"/>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QuickSight</a:t>
                </a:r>
              </a:p>
            </p:txBody>
          </p:sp>
          <p:sp>
            <p:nvSpPr>
              <p:cNvPr id="35" name="Multiply 34">
                <a:extLst>
                  <a:ext uri="{FF2B5EF4-FFF2-40B4-BE49-F238E27FC236}">
                    <a16:creationId xmlns:a16="http://schemas.microsoft.com/office/drawing/2014/main" id="{D68F16C7-0690-0D01-4E40-9DBA7DA44037}"/>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36" name="Graphic 7">
                <a:extLst>
                  <a:ext uri="{FF2B5EF4-FFF2-40B4-BE49-F238E27FC236}">
                    <a16:creationId xmlns:a16="http://schemas.microsoft.com/office/drawing/2014/main" id="{5C2945F1-F8A2-A1EF-C764-48183CD71582}"/>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7" name="wrong2" descr="Example of service with wrong label; The words, Amazon and QuickSight are on different lines, and the service name is split mid-word. Lines should never break mid-word, and should fit on two lines max.">
            <a:extLst>
              <a:ext uri="{FF2B5EF4-FFF2-40B4-BE49-F238E27FC236}">
                <a16:creationId xmlns:a16="http://schemas.microsoft.com/office/drawing/2014/main" id="{F56BA3FD-8DB8-E867-D97C-69389B1F8CD0}"/>
              </a:ext>
            </a:extLst>
          </p:cNvPr>
          <p:cNvGrpSpPr/>
          <p:nvPr/>
        </p:nvGrpSpPr>
        <p:grpSpPr>
          <a:xfrm>
            <a:off x="4833938" y="3271654"/>
            <a:ext cx="2636837" cy="1839247"/>
            <a:chOff x="4833938" y="3271654"/>
            <a:chExt cx="2636837" cy="1839247"/>
          </a:xfrm>
        </p:grpSpPr>
        <p:sp>
          <p:nvSpPr>
            <p:cNvPr id="38" name="TextBox 10">
              <a:extLst>
                <a:ext uri="{FF2B5EF4-FFF2-40B4-BE49-F238E27FC236}">
                  <a16:creationId xmlns:a16="http://schemas.microsoft.com/office/drawing/2014/main" id="{080CFA8F-1E08-0ABC-2EA9-8E374F4BADA9}"/>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Quick-</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Sight</a:t>
              </a:r>
            </a:p>
          </p:txBody>
        </p:sp>
        <p:sp>
          <p:nvSpPr>
            <p:cNvPr id="39" name="TextBox 12">
              <a:extLst>
                <a:ext uri="{FF2B5EF4-FFF2-40B4-BE49-F238E27FC236}">
                  <a16:creationId xmlns:a16="http://schemas.microsoft.com/office/drawing/2014/main" id="{480533A2-016D-78FC-D2F9-441251B4F348}"/>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40" name="Multiply 39">
              <a:extLst>
                <a:ext uri="{FF2B5EF4-FFF2-40B4-BE49-F238E27FC236}">
                  <a16:creationId xmlns:a16="http://schemas.microsoft.com/office/drawing/2014/main" id="{3E82C7CE-873E-CEE7-6667-98CDF41BFAB1}"/>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41" name="Graphic 7">
              <a:extLst>
                <a:ext uri="{FF2B5EF4-FFF2-40B4-BE49-F238E27FC236}">
                  <a16:creationId xmlns:a16="http://schemas.microsoft.com/office/drawing/2014/main" id="{1ADF4C69-F7A7-AFBE-9CAD-A2D54683CC35}"/>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Content Placeholder 5">
            <a:extLst>
              <a:ext uri="{FF2B5EF4-FFF2-40B4-BE49-F238E27FC236}">
                <a16:creationId xmlns:a16="http://schemas.microsoft.com/office/drawing/2014/main" id="{7A9CEC6A-E8C5-AB55-5BF8-43F1B76CF9EA}"/>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Short forms</a:t>
            </a:r>
          </a:p>
          <a:p>
            <a:pPr eaLnBrk="1" hangingPunct="1"/>
            <a:r>
              <a:rPr lang="en-US" altLang="en-US" sz="1400" spc="-20" dirty="0">
                <a:solidFill>
                  <a:schemeClr val="bg1"/>
                </a:solidFill>
              </a:rPr>
              <a:t>To save space when using a service multiple times in a diagram, you may use the short service forms instead of the full name. For example, Amazon EC2, instead of Amazon Elastic Compute Cloud.</a:t>
            </a:r>
          </a:p>
        </p:txBody>
      </p:sp>
      <p:sp>
        <p:nvSpPr>
          <p:cNvPr id="43" name="Rectangle 42">
            <a:extLst>
              <a:ext uri="{FF2B5EF4-FFF2-40B4-BE49-F238E27FC236}">
                <a16:creationId xmlns:a16="http://schemas.microsoft.com/office/drawing/2014/main" id="{C9F09F24-D18C-5C4F-9FF1-2D84FCB1CE74}"/>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4" name="Rectangle 43">
            <a:extLst>
              <a:ext uri="{FF2B5EF4-FFF2-40B4-BE49-F238E27FC236}">
                <a16:creationId xmlns:a16="http://schemas.microsoft.com/office/drawing/2014/main" id="{AB5F1F80-C739-EDFB-76B9-C518C92465D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5" name="TextBox 26">
            <a:extLst>
              <a:ext uri="{FF2B5EF4-FFF2-40B4-BE49-F238E27FC236}">
                <a16:creationId xmlns:a16="http://schemas.microsoft.com/office/drawing/2014/main" id="{07EDCA20-2614-25DD-07B0-F3E87EB12F85}"/>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6" name="TextBox 30">
            <a:extLst>
              <a:ext uri="{FF2B5EF4-FFF2-40B4-BE49-F238E27FC236}">
                <a16:creationId xmlns:a16="http://schemas.microsoft.com/office/drawing/2014/main" id="{9F9F4C05-75B5-F2DD-E2D1-56D87EE043D7}"/>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after the second word in the service name if necessary.</a:t>
            </a:r>
          </a:p>
        </p:txBody>
      </p:sp>
      <p:sp>
        <p:nvSpPr>
          <p:cNvPr id="47" name="Rectangle 46">
            <a:extLst>
              <a:ext uri="{FF2B5EF4-FFF2-40B4-BE49-F238E27FC236}">
                <a16:creationId xmlns:a16="http://schemas.microsoft.com/office/drawing/2014/main" id="{FCE4C5E9-EC0C-EDC7-2230-C8C30C184DF5}"/>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8" name="Rectangle 47">
            <a:extLst>
              <a:ext uri="{FF2B5EF4-FFF2-40B4-BE49-F238E27FC236}">
                <a16:creationId xmlns:a16="http://schemas.microsoft.com/office/drawing/2014/main" id="{B22D6422-7DD5-0FB6-0750-EEF0CEB8D103}"/>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9" name="TextBox 27">
            <a:extLst>
              <a:ext uri="{FF2B5EF4-FFF2-40B4-BE49-F238E27FC236}">
                <a16:creationId xmlns:a16="http://schemas.microsoft.com/office/drawing/2014/main" id="{3E133552-CB44-004A-92FF-9D51BCEAB6C2}"/>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 name="TextBox 31">
            <a:extLst>
              <a:ext uri="{FF2B5EF4-FFF2-40B4-BE49-F238E27FC236}">
                <a16:creationId xmlns:a16="http://schemas.microsoft.com/office/drawing/2014/main" id="{2D732608-7541-AF7A-A213-22FDEBB9F559}"/>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in the middle of a word.</a:t>
            </a:r>
          </a:p>
        </p:txBody>
      </p:sp>
    </p:spTree>
    <p:extLst>
      <p:ext uri="{BB962C8B-B14F-4D97-AF65-F5344CB8AC3E}">
        <p14:creationId xmlns:p14="http://schemas.microsoft.com/office/powerpoint/2010/main" val="105236615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a:xfrm>
            <a:off x="240940" y="365126"/>
            <a:ext cx="11704012" cy="644278"/>
          </a:xfrm>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6758" y="3879328"/>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323712"/>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000711" y="3879328"/>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331897"/>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2098" y="3879328"/>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6546051" y="3874697"/>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Tables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Vectors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8"/>
            <a:ext cx="11115125" cy="4725987"/>
          </a:xfrm>
        </p:spPr>
        <p:txBody>
          <a:bodyPr/>
          <a:lstStyle/>
          <a:p>
            <a:pPr eaLnBrk="1" hangingPunct="1"/>
            <a:r>
              <a:rPr lang="en-US" altLang="en-US" sz="1800" spc="-10" dirty="0"/>
              <a:t>Use numbered callouts to draw attention to steps in a process within a diagram (as shown on slide 19). Callouts are white with bold black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16</a:t>
            </a:fld>
            <a:endParaRPr lang="en-US" dirty="0"/>
          </a:p>
        </p:txBody>
      </p:sp>
      <p:sp>
        <p:nvSpPr>
          <p:cNvPr id="3" name="Content Placeholder 5">
            <a:extLst>
              <a:ext uri="{FF2B5EF4-FFF2-40B4-BE49-F238E27FC236}">
                <a16:creationId xmlns:a16="http://schemas.microsoft.com/office/drawing/2014/main" id="{DE3DBDAA-ACFE-4510-1927-1B307AAA4854}"/>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solidFill>
                  <a:schemeClr val="bg1"/>
                </a:solidFill>
              </a:rPr>
              <a:t>Large callouts</a:t>
            </a:r>
          </a:p>
          <a:p>
            <a:pPr eaLnBrk="1" hangingPunct="1"/>
            <a:r>
              <a:rPr lang="en-US" altLang="en-US" sz="1400" dirty="0">
                <a:solidFill>
                  <a:schemeClr val="bg1"/>
                </a:solidFill>
              </a:rPr>
              <a:t>For a simple diagram, you can use large callouts.</a:t>
            </a:r>
            <a:endParaRPr lang="en-US" altLang="en-US" sz="1400" strike="sngStrike" dirty="0">
              <a:solidFill>
                <a:schemeClr val="bg1"/>
              </a:solidFill>
            </a:endParaRPr>
          </a:p>
        </p:txBody>
      </p:sp>
      <p:sp>
        <p:nvSpPr>
          <p:cNvPr id="8" name="Oval 7">
            <a:extLst>
              <a:ext uri="{FF2B5EF4-FFF2-40B4-BE49-F238E27FC236}">
                <a16:creationId xmlns:a16="http://schemas.microsoft.com/office/drawing/2014/main" id="{5CFDCB18-03AA-4DA0-3069-4E912F5A2479}"/>
              </a:ext>
            </a:extLst>
          </p:cNvPr>
          <p:cNvSpPr>
            <a:spLocks noChangeAspect="1"/>
          </p:cNvSpPr>
          <p:nvPr/>
        </p:nvSpPr>
        <p:spPr bwMode="auto">
          <a:xfrm>
            <a:off x="341053"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12" name="Oval 11">
            <a:extLst>
              <a:ext uri="{FF2B5EF4-FFF2-40B4-BE49-F238E27FC236}">
                <a16:creationId xmlns:a16="http://schemas.microsoft.com/office/drawing/2014/main" id="{67482243-7D47-4E4A-86C7-96A76BDFCCE9}"/>
              </a:ext>
            </a:extLst>
          </p:cNvPr>
          <p:cNvSpPr>
            <a:spLocks noChangeAspect="1"/>
          </p:cNvSpPr>
          <p:nvPr/>
        </p:nvSpPr>
        <p:spPr bwMode="auto">
          <a:xfrm>
            <a:off x="835575"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sp>
        <p:nvSpPr>
          <p:cNvPr id="14" name="Oval 13">
            <a:extLst>
              <a:ext uri="{FF2B5EF4-FFF2-40B4-BE49-F238E27FC236}">
                <a16:creationId xmlns:a16="http://schemas.microsoft.com/office/drawing/2014/main" id="{956A7ABD-9D33-B3A5-2456-AAB61A7F81F2}"/>
              </a:ext>
            </a:extLst>
          </p:cNvPr>
          <p:cNvSpPr>
            <a:spLocks noChangeAspect="1"/>
          </p:cNvSpPr>
          <p:nvPr/>
        </p:nvSpPr>
        <p:spPr bwMode="auto">
          <a:xfrm>
            <a:off x="1330097"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15" name="Oval 14">
            <a:extLst>
              <a:ext uri="{FF2B5EF4-FFF2-40B4-BE49-F238E27FC236}">
                <a16:creationId xmlns:a16="http://schemas.microsoft.com/office/drawing/2014/main" id="{B5996EA9-1ACB-EFBD-0E80-87F91838CDA5}"/>
              </a:ext>
            </a:extLst>
          </p:cNvPr>
          <p:cNvSpPr>
            <a:spLocks noChangeAspect="1"/>
          </p:cNvSpPr>
          <p:nvPr/>
        </p:nvSpPr>
        <p:spPr bwMode="auto">
          <a:xfrm>
            <a:off x="1824619"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4</a:t>
            </a:r>
          </a:p>
        </p:txBody>
      </p:sp>
      <p:sp>
        <p:nvSpPr>
          <p:cNvPr id="16" name="Oval 15">
            <a:extLst>
              <a:ext uri="{FF2B5EF4-FFF2-40B4-BE49-F238E27FC236}">
                <a16:creationId xmlns:a16="http://schemas.microsoft.com/office/drawing/2014/main" id="{3D3769D5-C07E-0837-5421-2200C2B62468}"/>
              </a:ext>
            </a:extLst>
          </p:cNvPr>
          <p:cNvSpPr>
            <a:spLocks noChangeAspect="1"/>
          </p:cNvSpPr>
          <p:nvPr/>
        </p:nvSpPr>
        <p:spPr bwMode="auto">
          <a:xfrm>
            <a:off x="231914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5</a:t>
            </a:r>
          </a:p>
        </p:txBody>
      </p:sp>
      <p:sp>
        <p:nvSpPr>
          <p:cNvPr id="18" name="Oval 17">
            <a:extLst>
              <a:ext uri="{FF2B5EF4-FFF2-40B4-BE49-F238E27FC236}">
                <a16:creationId xmlns:a16="http://schemas.microsoft.com/office/drawing/2014/main" id="{BB53EC80-2313-A224-7212-7BF9BA1DF55D}"/>
              </a:ext>
            </a:extLst>
          </p:cNvPr>
          <p:cNvSpPr>
            <a:spLocks noChangeAspect="1"/>
          </p:cNvSpPr>
          <p:nvPr/>
        </p:nvSpPr>
        <p:spPr bwMode="auto">
          <a:xfrm>
            <a:off x="281239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6</a:t>
            </a:r>
          </a:p>
        </p:txBody>
      </p:sp>
      <p:sp>
        <p:nvSpPr>
          <p:cNvPr id="19" name="Oval 18">
            <a:extLst>
              <a:ext uri="{FF2B5EF4-FFF2-40B4-BE49-F238E27FC236}">
                <a16:creationId xmlns:a16="http://schemas.microsoft.com/office/drawing/2014/main" id="{7A0D0DED-DB80-D8DE-EC59-2122FF6C73C6}"/>
              </a:ext>
            </a:extLst>
          </p:cNvPr>
          <p:cNvSpPr>
            <a:spLocks noChangeAspect="1"/>
          </p:cNvSpPr>
          <p:nvPr/>
        </p:nvSpPr>
        <p:spPr bwMode="auto">
          <a:xfrm>
            <a:off x="330565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7</a:t>
            </a:r>
          </a:p>
        </p:txBody>
      </p:sp>
      <p:sp>
        <p:nvSpPr>
          <p:cNvPr id="20" name="Oval 19">
            <a:extLst>
              <a:ext uri="{FF2B5EF4-FFF2-40B4-BE49-F238E27FC236}">
                <a16:creationId xmlns:a16="http://schemas.microsoft.com/office/drawing/2014/main" id="{B29CE659-A6F1-FC31-6B0B-D7177BB433EC}"/>
              </a:ext>
            </a:extLst>
          </p:cNvPr>
          <p:cNvSpPr>
            <a:spLocks noChangeAspect="1"/>
          </p:cNvSpPr>
          <p:nvPr/>
        </p:nvSpPr>
        <p:spPr bwMode="auto">
          <a:xfrm>
            <a:off x="379890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8</a:t>
            </a:r>
          </a:p>
        </p:txBody>
      </p:sp>
      <p:sp>
        <p:nvSpPr>
          <p:cNvPr id="21" name="Oval 20">
            <a:extLst>
              <a:ext uri="{FF2B5EF4-FFF2-40B4-BE49-F238E27FC236}">
                <a16:creationId xmlns:a16="http://schemas.microsoft.com/office/drawing/2014/main" id="{839C54AE-B2A5-3F0E-573D-FB00950D39E2}"/>
              </a:ext>
            </a:extLst>
          </p:cNvPr>
          <p:cNvSpPr>
            <a:spLocks noChangeAspect="1"/>
          </p:cNvSpPr>
          <p:nvPr/>
        </p:nvSpPr>
        <p:spPr bwMode="auto">
          <a:xfrm>
            <a:off x="429216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9</a:t>
            </a:r>
          </a:p>
        </p:txBody>
      </p:sp>
      <p:sp>
        <p:nvSpPr>
          <p:cNvPr id="22" name="Oval 21">
            <a:extLst>
              <a:ext uri="{FF2B5EF4-FFF2-40B4-BE49-F238E27FC236}">
                <a16:creationId xmlns:a16="http://schemas.microsoft.com/office/drawing/2014/main" id="{2E7EF562-EB47-5D65-B3D1-22FB217563ED}"/>
              </a:ext>
            </a:extLst>
          </p:cNvPr>
          <p:cNvSpPr>
            <a:spLocks noChangeAspect="1"/>
          </p:cNvSpPr>
          <p:nvPr/>
        </p:nvSpPr>
        <p:spPr bwMode="auto">
          <a:xfrm>
            <a:off x="478198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10</a:t>
            </a:r>
          </a:p>
        </p:txBody>
      </p:sp>
      <p:sp>
        <p:nvSpPr>
          <p:cNvPr id="23" name="Content Placeholder 5">
            <a:extLst>
              <a:ext uri="{FF2B5EF4-FFF2-40B4-BE49-F238E27FC236}">
                <a16:creationId xmlns:a16="http://schemas.microsoft.com/office/drawing/2014/main" id="{60801142-6287-BB8B-019E-8CB886511C4C}"/>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Small callouts</a:t>
            </a:r>
          </a:p>
          <a:p>
            <a:pPr eaLnBrk="1" hangingPunct="1"/>
            <a:r>
              <a:rPr lang="en-US" altLang="en-US" sz="1400" dirty="0">
                <a:solidFill>
                  <a:schemeClr val="bg1"/>
                </a:solidFill>
              </a:rPr>
              <a:t>For a complicated diagram, you can use small callouts.</a:t>
            </a:r>
            <a:endParaRPr lang="en-US" altLang="en-US" sz="1400" strike="sngStrike" dirty="0">
              <a:solidFill>
                <a:schemeClr val="bg1"/>
              </a:solidFill>
            </a:endParaRPr>
          </a:p>
        </p:txBody>
      </p:sp>
      <p:sp>
        <p:nvSpPr>
          <p:cNvPr id="24" name="Oval 23">
            <a:extLst>
              <a:ext uri="{FF2B5EF4-FFF2-40B4-BE49-F238E27FC236}">
                <a16:creationId xmlns:a16="http://schemas.microsoft.com/office/drawing/2014/main" id="{0CA14CFC-34D8-7421-37EE-89C8650EA9DC}"/>
              </a:ext>
            </a:extLst>
          </p:cNvPr>
          <p:cNvSpPr>
            <a:spLocks noChangeAspect="1"/>
          </p:cNvSpPr>
          <p:nvPr/>
        </p:nvSpPr>
        <p:spPr bwMode="auto">
          <a:xfrm>
            <a:off x="341053"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a:t>
            </a:r>
          </a:p>
        </p:txBody>
      </p:sp>
      <p:sp>
        <p:nvSpPr>
          <p:cNvPr id="25" name="Oval 24">
            <a:extLst>
              <a:ext uri="{FF2B5EF4-FFF2-40B4-BE49-F238E27FC236}">
                <a16:creationId xmlns:a16="http://schemas.microsoft.com/office/drawing/2014/main" id="{6EBA79CC-BFD7-64C6-9230-C264CD0BC08A}"/>
              </a:ext>
            </a:extLst>
          </p:cNvPr>
          <p:cNvSpPr>
            <a:spLocks noChangeAspect="1"/>
          </p:cNvSpPr>
          <p:nvPr/>
        </p:nvSpPr>
        <p:spPr bwMode="auto">
          <a:xfrm>
            <a:off x="835575"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2</a:t>
            </a:r>
          </a:p>
        </p:txBody>
      </p:sp>
      <p:sp>
        <p:nvSpPr>
          <p:cNvPr id="26" name="Oval 25">
            <a:extLst>
              <a:ext uri="{FF2B5EF4-FFF2-40B4-BE49-F238E27FC236}">
                <a16:creationId xmlns:a16="http://schemas.microsoft.com/office/drawing/2014/main" id="{818EC5A0-BDD6-5650-0751-024AAD6AF60A}"/>
              </a:ext>
            </a:extLst>
          </p:cNvPr>
          <p:cNvSpPr>
            <a:spLocks noChangeAspect="1"/>
          </p:cNvSpPr>
          <p:nvPr/>
        </p:nvSpPr>
        <p:spPr bwMode="auto">
          <a:xfrm>
            <a:off x="1330097"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3</a:t>
            </a:r>
          </a:p>
        </p:txBody>
      </p:sp>
      <p:sp>
        <p:nvSpPr>
          <p:cNvPr id="27" name="Oval 26">
            <a:extLst>
              <a:ext uri="{FF2B5EF4-FFF2-40B4-BE49-F238E27FC236}">
                <a16:creationId xmlns:a16="http://schemas.microsoft.com/office/drawing/2014/main" id="{5D011C8F-54E6-6092-1459-0AA57C5B704A}"/>
              </a:ext>
            </a:extLst>
          </p:cNvPr>
          <p:cNvSpPr>
            <a:spLocks noChangeAspect="1"/>
          </p:cNvSpPr>
          <p:nvPr/>
        </p:nvSpPr>
        <p:spPr bwMode="auto">
          <a:xfrm>
            <a:off x="1824619"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4</a:t>
            </a:r>
          </a:p>
        </p:txBody>
      </p:sp>
      <p:sp>
        <p:nvSpPr>
          <p:cNvPr id="28" name="Oval 27">
            <a:extLst>
              <a:ext uri="{FF2B5EF4-FFF2-40B4-BE49-F238E27FC236}">
                <a16:creationId xmlns:a16="http://schemas.microsoft.com/office/drawing/2014/main" id="{BE555661-DA3F-1D5C-20A8-EC5E66A58D28}"/>
              </a:ext>
            </a:extLst>
          </p:cNvPr>
          <p:cNvSpPr>
            <a:spLocks noChangeAspect="1"/>
          </p:cNvSpPr>
          <p:nvPr/>
        </p:nvSpPr>
        <p:spPr bwMode="auto">
          <a:xfrm>
            <a:off x="231914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5</a:t>
            </a:r>
          </a:p>
        </p:txBody>
      </p:sp>
      <p:sp>
        <p:nvSpPr>
          <p:cNvPr id="29" name="Oval 28">
            <a:extLst>
              <a:ext uri="{FF2B5EF4-FFF2-40B4-BE49-F238E27FC236}">
                <a16:creationId xmlns:a16="http://schemas.microsoft.com/office/drawing/2014/main" id="{2CDE7F8B-827B-ED02-2F38-864906FB6BDA}"/>
              </a:ext>
            </a:extLst>
          </p:cNvPr>
          <p:cNvSpPr>
            <a:spLocks noChangeAspect="1"/>
          </p:cNvSpPr>
          <p:nvPr/>
        </p:nvSpPr>
        <p:spPr bwMode="auto">
          <a:xfrm>
            <a:off x="281239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6</a:t>
            </a:r>
          </a:p>
        </p:txBody>
      </p:sp>
      <p:sp>
        <p:nvSpPr>
          <p:cNvPr id="30" name="Oval 29">
            <a:extLst>
              <a:ext uri="{FF2B5EF4-FFF2-40B4-BE49-F238E27FC236}">
                <a16:creationId xmlns:a16="http://schemas.microsoft.com/office/drawing/2014/main" id="{88CC92D4-317A-2192-ACFC-49045D180711}"/>
              </a:ext>
            </a:extLst>
          </p:cNvPr>
          <p:cNvSpPr>
            <a:spLocks noChangeAspect="1"/>
          </p:cNvSpPr>
          <p:nvPr/>
        </p:nvSpPr>
        <p:spPr bwMode="auto">
          <a:xfrm>
            <a:off x="330565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7</a:t>
            </a:r>
          </a:p>
        </p:txBody>
      </p:sp>
      <p:sp>
        <p:nvSpPr>
          <p:cNvPr id="31" name="Oval 30">
            <a:extLst>
              <a:ext uri="{FF2B5EF4-FFF2-40B4-BE49-F238E27FC236}">
                <a16:creationId xmlns:a16="http://schemas.microsoft.com/office/drawing/2014/main" id="{E77AEBA5-3D01-C103-0B3B-A20BBF077B70}"/>
              </a:ext>
            </a:extLst>
          </p:cNvPr>
          <p:cNvSpPr>
            <a:spLocks noChangeAspect="1"/>
          </p:cNvSpPr>
          <p:nvPr/>
        </p:nvSpPr>
        <p:spPr bwMode="auto">
          <a:xfrm>
            <a:off x="379890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8</a:t>
            </a:r>
          </a:p>
        </p:txBody>
      </p:sp>
      <p:sp>
        <p:nvSpPr>
          <p:cNvPr id="32" name="Oval 31">
            <a:extLst>
              <a:ext uri="{FF2B5EF4-FFF2-40B4-BE49-F238E27FC236}">
                <a16:creationId xmlns:a16="http://schemas.microsoft.com/office/drawing/2014/main" id="{B1279563-4190-4F46-7830-B3F36DFE1FA1}"/>
              </a:ext>
            </a:extLst>
          </p:cNvPr>
          <p:cNvSpPr>
            <a:spLocks noChangeAspect="1"/>
          </p:cNvSpPr>
          <p:nvPr/>
        </p:nvSpPr>
        <p:spPr bwMode="auto">
          <a:xfrm>
            <a:off x="429216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9</a:t>
            </a:r>
          </a:p>
        </p:txBody>
      </p:sp>
      <p:sp>
        <p:nvSpPr>
          <p:cNvPr id="33" name="Oval 32">
            <a:extLst>
              <a:ext uri="{FF2B5EF4-FFF2-40B4-BE49-F238E27FC236}">
                <a16:creationId xmlns:a16="http://schemas.microsoft.com/office/drawing/2014/main" id="{A51CF5D9-1C63-3794-1A54-564FEFFCDCC2}"/>
              </a:ext>
            </a:extLst>
          </p:cNvPr>
          <p:cNvSpPr>
            <a:spLocks noChangeAspect="1"/>
          </p:cNvSpPr>
          <p:nvPr/>
        </p:nvSpPr>
        <p:spPr bwMode="auto">
          <a:xfrm>
            <a:off x="478198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10</a:t>
            </a:r>
          </a:p>
        </p:txBody>
      </p:sp>
      <p:sp>
        <p:nvSpPr>
          <p:cNvPr id="34" name="Rectangle 33">
            <a:extLst>
              <a:ext uri="{FF2B5EF4-FFF2-40B4-BE49-F238E27FC236}">
                <a16:creationId xmlns:a16="http://schemas.microsoft.com/office/drawing/2014/main" id="{C5F6AA09-00A1-A6C4-7AD2-8181BC1EAE54}"/>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Rectangle 34">
            <a:extLst>
              <a:ext uri="{FF2B5EF4-FFF2-40B4-BE49-F238E27FC236}">
                <a16:creationId xmlns:a16="http://schemas.microsoft.com/office/drawing/2014/main" id="{7103CE5F-8A2D-A198-3BEE-3833D8DD824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6" name="TextBox 26">
            <a:extLst>
              <a:ext uri="{FF2B5EF4-FFF2-40B4-BE49-F238E27FC236}">
                <a16:creationId xmlns:a16="http://schemas.microsoft.com/office/drawing/2014/main" id="{2DC40E92-F48A-5A4F-6526-141072AAA83B}"/>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37" name="TextBox 30">
            <a:extLst>
              <a:ext uri="{FF2B5EF4-FFF2-40B4-BE49-F238E27FC236}">
                <a16:creationId xmlns:a16="http://schemas.microsoft.com/office/drawing/2014/main" id="{95F29614-99E4-6321-9C21-C27739C0BCB0}"/>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callouts at their predefined size, color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Be as consistent as possible in placement of the callouts.</a:t>
            </a:r>
          </a:p>
        </p:txBody>
      </p:sp>
      <p:sp>
        <p:nvSpPr>
          <p:cNvPr id="38" name="Rectangle 37">
            <a:extLst>
              <a:ext uri="{FF2B5EF4-FFF2-40B4-BE49-F238E27FC236}">
                <a16:creationId xmlns:a16="http://schemas.microsoft.com/office/drawing/2014/main" id="{E2ABD558-2104-16AB-08A9-8DFD7507A129}"/>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9" name="Rectangle 38">
            <a:extLst>
              <a:ext uri="{FF2B5EF4-FFF2-40B4-BE49-F238E27FC236}">
                <a16:creationId xmlns:a16="http://schemas.microsoft.com/office/drawing/2014/main" id="{9502A29A-0EBC-0B54-A621-21A7BD8DF93D}"/>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0" name="TextBox 27">
            <a:extLst>
              <a:ext uri="{FF2B5EF4-FFF2-40B4-BE49-F238E27FC236}">
                <a16:creationId xmlns:a16="http://schemas.microsoft.com/office/drawing/2014/main" id="{941EB727-DA34-FBC6-5659-F8F51080C303}"/>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41" name="TextBox 31">
            <a:extLst>
              <a:ext uri="{FF2B5EF4-FFF2-40B4-BE49-F238E27FC236}">
                <a16:creationId xmlns:a16="http://schemas.microsoft.com/office/drawing/2014/main" id="{67CFA9F8-D4CE-1ACA-3735-DBDD98800369}"/>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4007714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D327D-E66F-362E-9A5F-6419E41A5C5E}"/>
            </a:ext>
          </a:extLst>
        </p:cNvPr>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A384A363-C889-86E8-A481-B389F70DB8DF}"/>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6014776-534E-88C1-48F3-9EF3E4CDDE6F}"/>
              </a:ext>
            </a:extLst>
          </p:cNvPr>
          <p:cNvSpPr>
            <a:spLocks noGrp="1"/>
          </p:cNvSpPr>
          <p:nvPr>
            <p:ph type="sldNum" sz="quarter" idx="4"/>
          </p:nvPr>
        </p:nvSpPr>
        <p:spPr/>
        <p:txBody>
          <a:bodyPr/>
          <a:lstStyle/>
          <a:p>
            <a:fld id="{EB4B8DE2-A4E8-46E4-8BBF-D75455EFF32C}" type="slidenum">
              <a:rPr lang="en-US" smtClean="0"/>
              <a:pPr/>
              <a:t>17</a:t>
            </a:fld>
            <a:endParaRPr lang="en-US" dirty="0"/>
          </a:p>
        </p:txBody>
      </p:sp>
      <p:sp>
        <p:nvSpPr>
          <p:cNvPr id="45057" name="Title 5">
            <a:extLst>
              <a:ext uri="{FF2B5EF4-FFF2-40B4-BE49-F238E27FC236}">
                <a16:creationId xmlns:a16="http://schemas.microsoft.com/office/drawing/2014/main" id="{740D7AB7-B942-ADB8-47E5-9AC588C0BCF0}"/>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0AFD4150-0EC4-8A67-43A7-7B0B975B998F}"/>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164662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18</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3" name="Graphic 6" descr="General resource icon.">
            <a:extLst>
              <a:ext uri="{FF2B5EF4-FFF2-40B4-BE49-F238E27FC236}">
                <a16:creationId xmlns:a16="http://schemas.microsoft.com/office/drawing/2014/main" id="{993E46E2-6681-DEC8-4819-DA2F4EE2D8E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abel6">
            <a:extLst>
              <a:ext uri="{FF2B5EF4-FFF2-40B4-BE49-F238E27FC236}">
                <a16:creationId xmlns:a16="http://schemas.microsoft.com/office/drawing/2014/main" id="{BB5246A6-62E5-95C2-9E3F-4633E8FA5598}"/>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users</a:t>
            </a:r>
          </a:p>
        </p:txBody>
      </p:sp>
      <p:sp>
        <p:nvSpPr>
          <p:cNvPr id="8" name="label">
            <a:extLst>
              <a:ext uri="{FF2B5EF4-FFF2-40B4-BE49-F238E27FC236}">
                <a16:creationId xmlns:a16="http://schemas.microsoft.com/office/drawing/2014/main" id="{1E4EFEB2-5077-9450-6D36-2E4DBE68272A}"/>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push</a:t>
            </a:r>
          </a:p>
        </p:txBody>
      </p:sp>
      <p:cxnSp>
        <p:nvCxnSpPr>
          <p:cNvPr id="13" name="Straight Arrow Connector 12" descr="Arrow pointing from Git users to Third party Git repository.">
            <a:extLst>
              <a:ext uri="{FF2B5EF4-FFF2-40B4-BE49-F238E27FC236}">
                <a16:creationId xmlns:a16="http://schemas.microsoft.com/office/drawing/2014/main" id="{5F646B38-C664-04D7-EA2E-CD4906ED5726}"/>
              </a:ext>
            </a:extLst>
          </p:cNvPr>
          <p:cNvCxnSpPr>
            <a:cxnSpLocks/>
          </p:cNvCxnSpPr>
          <p:nvPr/>
        </p:nvCxnSpPr>
        <p:spPr>
          <a:xfrm>
            <a:off x="1646238" y="3365500"/>
            <a:ext cx="1046162"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id="{4BEABD53-02F7-DFDA-AC20-3AF8630FD09E}"/>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solidFill>
                  <a:schemeClr val="bg1"/>
                </a:solidFill>
                <a:latin typeface="Arial" panose="020B0604020202020204" pitchFamily="34" charset="0"/>
                <a:cs typeface="Arial" panose="020B0604020202020204" pitchFamily="34" charset="0"/>
              </a:rPr>
              <a:t>Third-party Git repository</a:t>
            </a:r>
          </a:p>
        </p:txBody>
      </p:sp>
      <p:sp>
        <p:nvSpPr>
          <p:cNvPr id="15" name="label1">
            <a:extLst>
              <a:ext uri="{FF2B5EF4-FFF2-40B4-BE49-F238E27FC236}">
                <a16:creationId xmlns:a16="http://schemas.microsoft.com/office/drawing/2014/main" id="{1183BB2E-2ECF-C7AD-C2B4-873C342E7EFA}"/>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webhook</a:t>
            </a:r>
          </a:p>
        </p:txBody>
      </p:sp>
      <p:cxnSp>
        <p:nvCxnSpPr>
          <p:cNvPr id="16" name="Straight Arrow Connector 15" descr="Arrow pointing from Third party Git repository to the AWS lambda service. ">
            <a:extLst>
              <a:ext uri="{FF2B5EF4-FFF2-40B4-BE49-F238E27FC236}">
                <a16:creationId xmlns:a16="http://schemas.microsoft.com/office/drawing/2014/main" id="{E2693F06-138B-1CFB-A4AC-66D75BAB89DE}"/>
              </a:ext>
            </a:extLst>
          </p:cNvPr>
          <p:cNvCxnSpPr>
            <a:cxnSpLocks/>
          </p:cNvCxnSpPr>
          <p:nvPr/>
        </p:nvCxnSpPr>
        <p:spPr>
          <a:xfrm>
            <a:off x="3884613" y="3365500"/>
            <a:ext cx="235228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7" name="AWS Cloud container" descr="AWS cloud container encapsulating an architecture.">
            <a:extLst>
              <a:ext uri="{FF2B5EF4-FFF2-40B4-BE49-F238E27FC236}">
                <a16:creationId xmlns:a16="http://schemas.microsoft.com/office/drawing/2014/main" id="{4CD7DECE-E8D3-52D8-9C77-4577F22FE467}"/>
              </a:ext>
            </a:extLst>
          </p:cNvPr>
          <p:cNvGrpSpPr/>
          <p:nvPr/>
        </p:nvGrpSpPr>
        <p:grpSpPr>
          <a:xfrm>
            <a:off x="5391151" y="1530350"/>
            <a:ext cx="5500686" cy="3870325"/>
            <a:chOff x="5391151" y="1530350"/>
            <a:chExt cx="5500686" cy="3870325"/>
          </a:xfrm>
        </p:grpSpPr>
        <p:sp>
          <p:nvSpPr>
            <p:cNvPr id="18" name="Rectangle 17">
              <a:extLst>
                <a:ext uri="{FF2B5EF4-FFF2-40B4-BE49-F238E27FC236}">
                  <a16:creationId xmlns:a16="http://schemas.microsoft.com/office/drawing/2014/main" id="{349F7422-FE78-A575-4128-78A2F28F8B9C}"/>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9" name="Graphic 18">
              <a:extLst>
                <a:ext uri="{FF2B5EF4-FFF2-40B4-BE49-F238E27FC236}">
                  <a16:creationId xmlns:a16="http://schemas.microsoft.com/office/drawing/2014/main" id="{A13CD98F-F103-CEE0-72CE-BEEF133408D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1151" y="1530350"/>
              <a:ext cx="381000" cy="381000"/>
            </a:xfrm>
            <a:prstGeom prst="rect">
              <a:avLst/>
            </a:prstGeom>
          </p:spPr>
        </p:pic>
      </p:grpSp>
      <p:pic>
        <p:nvPicPr>
          <p:cNvPr id="22" name="lambda" descr="Lambda service icon.">
            <a:extLst>
              <a:ext uri="{FF2B5EF4-FFF2-40B4-BE49-F238E27FC236}">
                <a16:creationId xmlns:a16="http://schemas.microsoft.com/office/drawing/2014/main" id="{5AFB6EEA-BFF5-F7EB-111C-DA0BB1E3940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abel5">
            <a:extLst>
              <a:ext uri="{FF2B5EF4-FFF2-40B4-BE49-F238E27FC236}">
                <a16:creationId xmlns:a16="http://schemas.microsoft.com/office/drawing/2014/main" id="{A6442D94-7ED2-9865-864A-8614CF46EE98}"/>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Lambda</a:t>
            </a:r>
          </a:p>
        </p:txBody>
      </p:sp>
      <p:grpSp>
        <p:nvGrpSpPr>
          <p:cNvPr id="27" name="fork" descr="The lambda service points to three resources represented by resource icons and their labels. ">
            <a:extLst>
              <a:ext uri="{FF2B5EF4-FFF2-40B4-BE49-F238E27FC236}">
                <a16:creationId xmlns:a16="http://schemas.microsoft.com/office/drawing/2014/main" id="{3A2346AD-0543-3379-B57A-3FF0DBBC6E00}"/>
              </a:ext>
            </a:extLst>
          </p:cNvPr>
          <p:cNvGrpSpPr>
            <a:grpSpLocks/>
          </p:cNvGrpSpPr>
          <p:nvPr/>
        </p:nvGrpSpPr>
        <p:grpSpPr bwMode="auto">
          <a:xfrm rot="10800000">
            <a:off x="7532822" y="2173288"/>
            <a:ext cx="1218032" cy="2449512"/>
            <a:chOff x="8228637" y="4518536"/>
            <a:chExt cx="2433816" cy="399415"/>
          </a:xfrm>
        </p:grpSpPr>
        <p:sp>
          <p:nvSpPr>
            <p:cNvPr id="28" name="Freeform 27">
              <a:extLst>
                <a:ext uri="{FF2B5EF4-FFF2-40B4-BE49-F238E27FC236}">
                  <a16:creationId xmlns:a16="http://schemas.microsoft.com/office/drawing/2014/main" id="{62A5AF69-796C-70DA-D451-85F2607EA104}"/>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rgbClr val="9BA7B6"/>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FE406DC6-F0D0-6C3B-8C9F-93DECA3FE379}"/>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31" name="Graphic 31" descr="Bucket with objects resource icon for the S3 service.">
            <a:extLst>
              <a:ext uri="{FF2B5EF4-FFF2-40B4-BE49-F238E27FC236}">
                <a16:creationId xmlns:a16="http://schemas.microsoft.com/office/drawing/2014/main" id="{4F859424-31FD-4815-5140-903EBE71006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label4">
            <a:extLst>
              <a:ext uri="{FF2B5EF4-FFF2-40B4-BE49-F238E27FC236}">
                <a16:creationId xmlns:a16="http://schemas.microsoft.com/office/drawing/2014/main" id="{FD30E16A-D89E-3E61-73C4-2E543CBDC111}"/>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a:t>
            </a:r>
          </a:p>
          <a:p>
            <a:pPr algn="ctr" eaLnBrk="1" hangingPunct="1"/>
            <a:r>
              <a:rPr lang="en-US" altLang="en-US" sz="1200" dirty="0">
                <a:solidFill>
                  <a:schemeClr val="bg1"/>
                </a:solidFill>
                <a:latin typeface="Arial" panose="020B0604020202020204" pitchFamily="34" charset="0"/>
                <a:cs typeface="Arial" panose="020B0604020202020204" pitchFamily="34" charset="0"/>
              </a:rPr>
              <a:t>SSH key bucket</a:t>
            </a:r>
          </a:p>
        </p:txBody>
      </p:sp>
      <p:pic>
        <p:nvPicPr>
          <p:cNvPr id="33" name="Graphic 33" descr="Add-on resource icon for the AWS (IAM) service. ">
            <a:extLst>
              <a:ext uri="{FF2B5EF4-FFF2-40B4-BE49-F238E27FC236}">
                <a16:creationId xmlns:a16="http://schemas.microsoft.com/office/drawing/2014/main" id="{31349E87-BD50-EEAD-C182-E44821EBD8A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label3">
            <a:extLst>
              <a:ext uri="{FF2B5EF4-FFF2-40B4-BE49-F238E27FC236}">
                <a16:creationId xmlns:a16="http://schemas.microsoft.com/office/drawing/2014/main" id="{0657EB93-BBF2-4998-7BB8-D8C55617BFE4}"/>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KMS key</a:t>
            </a:r>
          </a:p>
        </p:txBody>
      </p:sp>
      <p:pic>
        <p:nvPicPr>
          <p:cNvPr id="35" name="Graphic 31" descr="Bucket with objects resource icon for the S3 service.">
            <a:extLst>
              <a:ext uri="{FF2B5EF4-FFF2-40B4-BE49-F238E27FC236}">
                <a16:creationId xmlns:a16="http://schemas.microsoft.com/office/drawing/2014/main" id="{BE100012-28C4-A421-1299-8DFDA5C6F49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label2">
            <a:extLst>
              <a:ext uri="{FF2B5EF4-FFF2-40B4-BE49-F238E27FC236}">
                <a16:creationId xmlns:a16="http://schemas.microsoft.com/office/drawing/2014/main" id="{767BC53B-7603-7E0E-CE9F-7D0194568111}"/>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output bucket</a:t>
            </a:r>
          </a:p>
        </p:txBody>
      </p:sp>
      <p:sp>
        <p:nvSpPr>
          <p:cNvPr id="37" name="Freeform 36" descr="The lambda service also points back to the Third party Git repository.">
            <a:extLst>
              <a:ext uri="{FF2B5EF4-FFF2-40B4-BE49-F238E27FC236}">
                <a16:creationId xmlns:a16="http://schemas.microsoft.com/office/drawing/2014/main" id="{015ECECA-DBCD-A82B-8034-D5144FA89A45}"/>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rgbClr val="9BA7B6"/>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8831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19</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client processes run list.</a:t>
            </a:r>
          </a:p>
        </p:txBody>
      </p:sp>
      <p:grpSp>
        <p:nvGrpSpPr>
          <p:cNvPr id="3" name="AWSCloudGroup" descr="AWS Cloud group.">
            <a:extLst>
              <a:ext uri="{FF2B5EF4-FFF2-40B4-BE49-F238E27FC236}">
                <a16:creationId xmlns:a16="http://schemas.microsoft.com/office/drawing/2014/main" id="{16ECFAAF-3E56-B163-CF38-56C5FD41CEE3}"/>
              </a:ext>
            </a:extLst>
          </p:cNvPr>
          <p:cNvGrpSpPr/>
          <p:nvPr/>
        </p:nvGrpSpPr>
        <p:grpSpPr>
          <a:xfrm>
            <a:off x="4135438" y="1254098"/>
            <a:ext cx="7815262" cy="4592638"/>
            <a:chOff x="4135438" y="1254098"/>
            <a:chExt cx="7815262" cy="4592638"/>
          </a:xfrm>
        </p:grpSpPr>
        <p:sp>
          <p:nvSpPr>
            <p:cNvPr id="10" name="Rectangle 9" descr="Group border and label">
              <a:extLst>
                <a:ext uri="{FF2B5EF4-FFF2-40B4-BE49-F238E27FC236}">
                  <a16:creationId xmlns:a16="http://schemas.microsoft.com/office/drawing/2014/main" id="{DD4BD7D6-DD90-E343-06DA-A0086DDCF611}"/>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1" name="Graphic 10" descr="AWS logo in group.">
              <a:extLst>
                <a:ext uri="{FF2B5EF4-FFF2-40B4-BE49-F238E27FC236}">
                  <a16:creationId xmlns:a16="http://schemas.microsoft.com/office/drawing/2014/main" id="{C1E9FADC-07F0-2884-CD42-1C4A268EDFCB}"/>
                </a:ext>
                <a:ext uri="{C183D7F6-B498-43B3-948B-1728B52AA6E4}">
                  <adec:decorative xmlns:adec="http://schemas.microsoft.com/office/drawing/2017/decorative" val="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135438" y="1254098"/>
              <a:ext cx="381000" cy="381000"/>
            </a:xfrm>
            <a:prstGeom prst="rect">
              <a:avLst/>
            </a:prstGeom>
          </p:spPr>
        </p:pic>
      </p:grpSp>
      <p:grpSp>
        <p:nvGrpSpPr>
          <p:cNvPr id="12" name="AZGroup" descr="Group for availability zone, inside the AWS Cloud grouping.">
            <a:extLst>
              <a:ext uri="{FF2B5EF4-FFF2-40B4-BE49-F238E27FC236}">
                <a16:creationId xmlns:a16="http://schemas.microsoft.com/office/drawing/2014/main" id="{E1CA60E8-84B1-F702-4961-B8019B1848B0}"/>
              </a:ext>
            </a:extLst>
          </p:cNvPr>
          <p:cNvGrpSpPr/>
          <p:nvPr/>
        </p:nvGrpSpPr>
        <p:grpSpPr>
          <a:xfrm>
            <a:off x="4729149" y="1576361"/>
            <a:ext cx="6629400" cy="4079875"/>
            <a:chOff x="4729149" y="1576361"/>
            <a:chExt cx="6629400" cy="4079875"/>
          </a:xfrm>
        </p:grpSpPr>
        <p:sp>
          <p:nvSpPr>
            <p:cNvPr id="13" name="Rectangle 12" descr="AZ group border">
              <a:extLst>
                <a:ext uri="{FF2B5EF4-FFF2-40B4-BE49-F238E27FC236}">
                  <a16:creationId xmlns:a16="http://schemas.microsoft.com/office/drawing/2014/main" id="{897F07BC-19D0-DE2C-17BA-5E289259BA8C}"/>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endParaRPr>
            </a:p>
          </p:txBody>
        </p:sp>
        <p:sp>
          <p:nvSpPr>
            <p:cNvPr id="14" name="Rectangle 37">
              <a:extLst>
                <a:ext uri="{FF2B5EF4-FFF2-40B4-BE49-F238E27FC236}">
                  <a16:creationId xmlns:a16="http://schemas.microsoft.com/office/drawing/2014/main" id="{AEEA3B29-847F-4149-3F1D-EA9746C9F3F0}"/>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Availability Zone</a:t>
              </a:r>
            </a:p>
          </p:txBody>
        </p:sp>
      </p:grpSp>
      <p:sp>
        <p:nvSpPr>
          <p:cNvPr id="15" name="CIDRcode1">
            <a:extLst>
              <a:ext uri="{FF2B5EF4-FFF2-40B4-BE49-F238E27FC236}">
                <a16:creationId xmlns:a16="http://schemas.microsoft.com/office/drawing/2014/main" id="{D997CFEB-565B-3CEF-EA41-6E708BA5E7FF}"/>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10.0.0.0/16</a:t>
            </a:r>
          </a:p>
        </p:txBody>
      </p:sp>
      <p:grpSp>
        <p:nvGrpSpPr>
          <p:cNvPr id="16" name="VPCGroup" descr="Virtual private cloud (VPC) group inside the AWS Cloud grouping.">
            <a:extLst>
              <a:ext uri="{FF2B5EF4-FFF2-40B4-BE49-F238E27FC236}">
                <a16:creationId xmlns:a16="http://schemas.microsoft.com/office/drawing/2014/main" id="{32DF521D-41EC-DC71-3F16-A396A546D707}"/>
              </a:ext>
            </a:extLst>
          </p:cNvPr>
          <p:cNvGrpSpPr/>
          <p:nvPr/>
        </p:nvGrpSpPr>
        <p:grpSpPr>
          <a:xfrm>
            <a:off x="4356100" y="2084361"/>
            <a:ext cx="7366000" cy="3386137"/>
            <a:chOff x="4356100" y="2084361"/>
            <a:chExt cx="7366000" cy="3386137"/>
          </a:xfrm>
        </p:grpSpPr>
        <p:sp>
          <p:nvSpPr>
            <p:cNvPr id="17" name="Rectangle 16" descr="VPC group border">
              <a:extLst>
                <a:ext uri="{FF2B5EF4-FFF2-40B4-BE49-F238E27FC236}">
                  <a16:creationId xmlns:a16="http://schemas.microsoft.com/office/drawing/2014/main" id="{E10906BA-A5E2-B381-31D3-D3C7C3480C33}"/>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8" name="Graphic 17" descr="VPC group icon.">
              <a:extLst>
                <a:ext uri="{FF2B5EF4-FFF2-40B4-BE49-F238E27FC236}">
                  <a16:creationId xmlns:a16="http://schemas.microsoft.com/office/drawing/2014/main" id="{22CB17C4-8A23-3409-55DA-10E673D55DB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356100" y="2084361"/>
              <a:ext cx="381000" cy="381000"/>
            </a:xfrm>
            <a:prstGeom prst="rect">
              <a:avLst/>
            </a:prstGeom>
          </p:spPr>
        </p:pic>
      </p:grpSp>
      <p:sp>
        <p:nvSpPr>
          <p:cNvPr id="19" name="background">
            <a:extLst>
              <a:ext uri="{FF2B5EF4-FFF2-40B4-BE49-F238E27FC236}">
                <a16:creationId xmlns:a16="http://schemas.microsoft.com/office/drawing/2014/main" id="{A92F6F40-9C30-242F-6940-2814EB96A676}"/>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0" name="Group 19" descr="Internet gateway service icon on VPC container.">
            <a:extLst>
              <a:ext uri="{FF2B5EF4-FFF2-40B4-BE49-F238E27FC236}">
                <a16:creationId xmlns:a16="http://schemas.microsoft.com/office/drawing/2014/main" id="{C7C33B97-5EE4-D97C-0789-10EDD01F56FE}"/>
              </a:ext>
            </a:extLst>
          </p:cNvPr>
          <p:cNvGrpSpPr/>
          <p:nvPr/>
        </p:nvGrpSpPr>
        <p:grpSpPr>
          <a:xfrm>
            <a:off x="7328508" y="1855841"/>
            <a:ext cx="1403350" cy="734199"/>
            <a:chOff x="7328508" y="1855841"/>
            <a:chExt cx="1403350" cy="734199"/>
          </a:xfrm>
        </p:grpSpPr>
        <p:pic>
          <p:nvPicPr>
            <p:cNvPr id="21" name="Graphic 10" descr="Internet gateway resource icon for the Amazon VPC service.">
              <a:extLst>
                <a:ext uri="{FF2B5EF4-FFF2-40B4-BE49-F238E27FC236}">
                  <a16:creationId xmlns:a16="http://schemas.microsoft.com/office/drawing/2014/main" id="{52AFA780-7AD1-5C17-0D1D-752F126A2C6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2">
              <a:extLst>
                <a:ext uri="{FF2B5EF4-FFF2-40B4-BE49-F238E27FC236}">
                  <a16:creationId xmlns:a16="http://schemas.microsoft.com/office/drawing/2014/main" id="{EF399BB1-BEC5-C04A-F572-B8D1C2A507FA}"/>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23" name="PSgroup" descr="Public subnet group inside VPC cloud group and in the AZ group.">
            <a:extLst>
              <a:ext uri="{FF2B5EF4-FFF2-40B4-BE49-F238E27FC236}">
                <a16:creationId xmlns:a16="http://schemas.microsoft.com/office/drawing/2014/main" id="{303160BB-BCA7-54F7-C1AA-10F040F41C53}"/>
              </a:ext>
            </a:extLst>
          </p:cNvPr>
          <p:cNvGrpSpPr/>
          <p:nvPr/>
        </p:nvGrpSpPr>
        <p:grpSpPr>
          <a:xfrm>
            <a:off x="4794250" y="2652686"/>
            <a:ext cx="6488651" cy="2284412"/>
            <a:chOff x="4794250" y="2652686"/>
            <a:chExt cx="6488651" cy="2284412"/>
          </a:xfrm>
        </p:grpSpPr>
        <p:sp>
          <p:nvSpPr>
            <p:cNvPr id="24" name="Rectangle 23" descr="Public subnet group border.">
              <a:extLst>
                <a:ext uri="{FF2B5EF4-FFF2-40B4-BE49-F238E27FC236}">
                  <a16:creationId xmlns:a16="http://schemas.microsoft.com/office/drawing/2014/main" id="{E22A3513-D163-6C03-2960-6584336F7868}"/>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5" name="Graphic 24" descr="Public subnet group icon.">
              <a:extLst>
                <a:ext uri="{FF2B5EF4-FFF2-40B4-BE49-F238E27FC236}">
                  <a16:creationId xmlns:a16="http://schemas.microsoft.com/office/drawing/2014/main" id="{BE103B9F-5478-4AB8-E492-01CCBB60191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794250" y="2652686"/>
              <a:ext cx="381000" cy="381000"/>
            </a:xfrm>
            <a:prstGeom prst="rect">
              <a:avLst/>
            </a:prstGeom>
          </p:spPr>
        </p:pic>
      </p:grpSp>
      <p:sp>
        <p:nvSpPr>
          <p:cNvPr id="26" name="CIDRcode2">
            <a:extLst>
              <a:ext uri="{FF2B5EF4-FFF2-40B4-BE49-F238E27FC236}">
                <a16:creationId xmlns:a16="http://schemas.microsoft.com/office/drawing/2014/main" id="{453BAAF4-4B3C-FB9B-036A-36DB40717307}"/>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10.0.0.0/19</a:t>
            </a:r>
          </a:p>
        </p:txBody>
      </p:sp>
      <p:grpSp>
        <p:nvGrpSpPr>
          <p:cNvPr id="27" name="Group 26" descr="Chef Automate represented by a AWS service resource and label.">
            <a:extLst>
              <a:ext uri="{FF2B5EF4-FFF2-40B4-BE49-F238E27FC236}">
                <a16:creationId xmlns:a16="http://schemas.microsoft.com/office/drawing/2014/main" id="{A9A4CFB5-F02D-129B-A1CA-57CB83F0A612}"/>
              </a:ext>
            </a:extLst>
          </p:cNvPr>
          <p:cNvGrpSpPr/>
          <p:nvPr/>
        </p:nvGrpSpPr>
        <p:grpSpPr>
          <a:xfrm>
            <a:off x="7463854" y="2768172"/>
            <a:ext cx="1115568" cy="731918"/>
            <a:chOff x="2319110" y="2880737"/>
            <a:chExt cx="1115568" cy="731918"/>
          </a:xfrm>
        </p:grpSpPr>
        <p:pic>
          <p:nvPicPr>
            <p:cNvPr id="28" name="Graphic 60" descr="Instance resource icon for the Amazon EC2 service.">
              <a:extLst>
                <a:ext uri="{FF2B5EF4-FFF2-40B4-BE49-F238E27FC236}">
                  <a16:creationId xmlns:a16="http://schemas.microsoft.com/office/drawing/2014/main" id="{6D218D95-F6C1-6EF7-366A-9DD6D6A3099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AF860D5B-C430-109D-550B-A7ED12D0D974}"/>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30" name="Oval 1">
            <a:extLst>
              <a:ext uri="{FF2B5EF4-FFF2-40B4-BE49-F238E27FC236}">
                <a16:creationId xmlns:a16="http://schemas.microsoft.com/office/drawing/2014/main" id="{B22919ED-45C1-F17E-9994-CC8A09E2FBF0}"/>
              </a:ext>
            </a:extLst>
          </p:cNvPr>
          <p:cNvSpPr/>
          <p:nvPr/>
        </p:nvSpPr>
        <p:spPr bwMode="auto">
          <a:xfrm>
            <a:off x="5748243"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31" name="arrow1" descr="arrow pointing from Chef Automate&#10; to Check Workstation (local Chef repo).">
            <a:extLst>
              <a:ext uri="{FF2B5EF4-FFF2-40B4-BE49-F238E27FC236}">
                <a16:creationId xmlns:a16="http://schemas.microsoft.com/office/drawing/2014/main" id="{D3DE8CB2-7F6A-2379-EA1D-D17FAEC54BF8}"/>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grpSp>
        <p:nvGrpSpPr>
          <p:cNvPr id="32" name="Group 31" descr="Chef workstation (local Chef repo) represented by a AWS service resource and label.">
            <a:extLst>
              <a:ext uri="{FF2B5EF4-FFF2-40B4-BE49-F238E27FC236}">
                <a16:creationId xmlns:a16="http://schemas.microsoft.com/office/drawing/2014/main" id="{AC6B27A2-6673-946E-6F85-89978956DBDD}"/>
              </a:ext>
            </a:extLst>
          </p:cNvPr>
          <p:cNvGrpSpPr/>
          <p:nvPr/>
        </p:nvGrpSpPr>
        <p:grpSpPr>
          <a:xfrm>
            <a:off x="5599722" y="3776329"/>
            <a:ext cx="1230246" cy="916584"/>
            <a:chOff x="2258378" y="2880737"/>
            <a:chExt cx="1230246" cy="916584"/>
          </a:xfrm>
        </p:grpSpPr>
        <p:pic>
          <p:nvPicPr>
            <p:cNvPr id="33" name="Graphic 60" descr="Instance resource icon for the Amazon EC2 service.">
              <a:extLst>
                <a:ext uri="{FF2B5EF4-FFF2-40B4-BE49-F238E27FC236}">
                  <a16:creationId xmlns:a16="http://schemas.microsoft.com/office/drawing/2014/main" id="{0B9EFD6A-CA02-0799-D82A-C2810E3B437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6">
              <a:extLst>
                <a:ext uri="{FF2B5EF4-FFF2-40B4-BE49-F238E27FC236}">
                  <a16:creationId xmlns:a16="http://schemas.microsoft.com/office/drawing/2014/main" id="{1B24D289-3131-7103-1234-5CDC823614DC}"/>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35" name="Oval 2">
            <a:extLst>
              <a:ext uri="{FF2B5EF4-FFF2-40B4-BE49-F238E27FC236}">
                <a16:creationId xmlns:a16="http://schemas.microsoft.com/office/drawing/2014/main" id="{1CCA1519-B1B1-01E9-45D1-3F1CC5D73F03}"/>
              </a:ext>
            </a:extLst>
          </p:cNvPr>
          <p:cNvSpPr/>
          <p:nvPr/>
        </p:nvSpPr>
        <p:spPr bwMode="auto">
          <a:xfrm>
            <a:off x="7857235" y="4119803"/>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cxnSp>
        <p:nvCxnSpPr>
          <p:cNvPr id="36" name="Straight Arrow Connector 35" descr="Arrow pointing from Chef workstation&#10;(local Chef repo) to Chef node.">
            <a:extLst>
              <a:ext uri="{FF2B5EF4-FFF2-40B4-BE49-F238E27FC236}">
                <a16:creationId xmlns:a16="http://schemas.microsoft.com/office/drawing/2014/main" id="{38E5C6DF-5357-DA61-0C90-5C4D97AA8777}"/>
              </a:ext>
            </a:extLst>
          </p:cNvPr>
          <p:cNvCxnSpPr>
            <a:cxnSpLocks/>
          </p:cNvCxnSpPr>
          <p:nvPr/>
        </p:nvCxnSpPr>
        <p:spPr>
          <a:xfrm>
            <a:off x="6615113" y="4003648"/>
            <a:ext cx="274002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37" name="Group 36" descr="Chef node represented by a AWS service resource and label.">
            <a:extLst>
              <a:ext uri="{FF2B5EF4-FFF2-40B4-BE49-F238E27FC236}">
                <a16:creationId xmlns:a16="http://schemas.microsoft.com/office/drawing/2014/main" id="{8FE81241-2904-D08F-6F9A-C220FAE6CB49}"/>
              </a:ext>
            </a:extLst>
          </p:cNvPr>
          <p:cNvGrpSpPr/>
          <p:nvPr/>
        </p:nvGrpSpPr>
        <p:grpSpPr>
          <a:xfrm>
            <a:off x="9152954" y="3776329"/>
            <a:ext cx="1115568" cy="731918"/>
            <a:chOff x="2319110" y="2880737"/>
            <a:chExt cx="1115568" cy="731918"/>
          </a:xfrm>
        </p:grpSpPr>
        <p:pic>
          <p:nvPicPr>
            <p:cNvPr id="38" name="Graphic 60" descr="Instance resource icon for the Amazon EC2 service.">
              <a:extLst>
                <a:ext uri="{FF2B5EF4-FFF2-40B4-BE49-F238E27FC236}">
                  <a16:creationId xmlns:a16="http://schemas.microsoft.com/office/drawing/2014/main" id="{27CB8D05-C4CD-FE7D-D7EA-82F3AD9FAEC6}"/>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6">
              <a:extLst>
                <a:ext uri="{FF2B5EF4-FFF2-40B4-BE49-F238E27FC236}">
                  <a16:creationId xmlns:a16="http://schemas.microsoft.com/office/drawing/2014/main" id="{58E7B7D2-E06C-575E-CE39-A6E4C23C8735}"/>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51" name="Oval 3">
            <a:extLst>
              <a:ext uri="{FF2B5EF4-FFF2-40B4-BE49-F238E27FC236}">
                <a16:creationId xmlns:a16="http://schemas.microsoft.com/office/drawing/2014/main" id="{A3F08887-DFF7-7231-5067-C19414D6E10D}"/>
              </a:ext>
            </a:extLst>
          </p:cNvPr>
          <p:cNvSpPr/>
          <p:nvPr/>
        </p:nvSpPr>
        <p:spPr bwMode="auto">
          <a:xfrm>
            <a:off x="9846779"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52" name="Freeform 51" descr="Arrow pointing from Chef node to Chef Automate&gt;">
            <a:extLst>
              <a:ext uri="{FF2B5EF4-FFF2-40B4-BE49-F238E27FC236}">
                <a16:creationId xmlns:a16="http://schemas.microsoft.com/office/drawing/2014/main" id="{7E8BF5A9-E102-8741-CAEA-51D39C31E540}"/>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Tree>
    <p:extLst>
      <p:ext uri="{BB962C8B-B14F-4D97-AF65-F5344CB8AC3E}">
        <p14:creationId xmlns:p14="http://schemas.microsoft.com/office/powerpoint/2010/main" val="246462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77C47BA-2436-4517-BC9D-249DABD26029}"/>
              </a:ext>
            </a:extLst>
          </p:cNvPr>
          <p:cNvSpPr>
            <a:spLocks noGrp="1"/>
          </p:cNvSpPr>
          <p:nvPr>
            <p:ph type="ftr" sz="quarter" idx="18"/>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7AED696C-A8B9-F8C1-A95F-2657115ABDDB}"/>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C4424176-D61D-4247-94CC-33611A47B477}"/>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22-2025.07.31</a:t>
            </a:r>
            <a:r>
              <a:rPr lang="en-US" altLang="en-US" dirty="0"/>
              <a:t>: What’s New?	1/1</a:t>
            </a:r>
          </a:p>
        </p:txBody>
      </p:sp>
      <p:sp>
        <p:nvSpPr>
          <p:cNvPr id="2" name="Text Placeholder 1">
            <a:extLst>
              <a:ext uri="{FF2B5EF4-FFF2-40B4-BE49-F238E27FC236}">
                <a16:creationId xmlns:a16="http://schemas.microsoft.com/office/drawing/2014/main" id="{2DC7F392-1435-8A27-F898-63134A139C51}"/>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9E1FDE0D-5F02-8157-24BF-C5E0AEF97CEC}"/>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Amazon Nova (updated icon) (slide 49)</a:t>
            </a:r>
          </a:p>
          <a:p>
            <a:pPr>
              <a:spcBef>
                <a:spcPts val="2400"/>
              </a:spcBef>
            </a:pPr>
            <a:r>
              <a:rPr lang="en-US" sz="1200" b="1" dirty="0"/>
              <a:t>Compute</a:t>
            </a:r>
            <a:endParaRPr lang="en-US" sz="1200" i="1" dirty="0"/>
          </a:p>
          <a:p>
            <a:r>
              <a:rPr lang="en-US" sz="1200" dirty="0"/>
              <a:t>Amazon Elastic VMware Service (slide 67)</a:t>
            </a:r>
          </a:p>
          <a:p>
            <a:pPr>
              <a:spcBef>
                <a:spcPts val="2400"/>
              </a:spcBef>
            </a:pPr>
            <a:r>
              <a:rPr lang="en-US" sz="1200" b="1" dirty="0"/>
              <a:t>Games</a:t>
            </a:r>
            <a:endParaRPr lang="en-US" sz="1200" i="1" dirty="0"/>
          </a:p>
          <a:p>
            <a:r>
              <a:rPr lang="en-US" sz="1200" dirty="0"/>
              <a:t>Amazon GameLift Servers (successor to Amazon GameLift) (slide 94)</a:t>
            </a:r>
          </a:p>
          <a:p>
            <a:r>
              <a:rPr lang="en-US" sz="1200" dirty="0"/>
              <a:t>Amazon GameLift Streams (slide 94)</a:t>
            </a:r>
          </a:p>
          <a:p>
            <a:endParaRPr lang="en-US" sz="1200" dirty="0"/>
          </a:p>
          <a:p>
            <a:endParaRPr lang="en-US" sz="1200" dirty="0"/>
          </a:p>
        </p:txBody>
      </p:sp>
      <p:sp>
        <p:nvSpPr>
          <p:cNvPr id="19" name="Text Placeholder 2">
            <a:extLst>
              <a:ext uri="{FF2B5EF4-FFF2-40B4-BE49-F238E27FC236}">
                <a16:creationId xmlns:a16="http://schemas.microsoft.com/office/drawing/2014/main" id="{EFFAFE01-6A23-9E1D-A974-A1832F9B70B4}"/>
              </a:ext>
            </a:extLst>
          </p:cNvPr>
          <p:cNvSpPr txBox="1">
            <a:spLocks/>
          </p:cNvSpPr>
          <p:nvPr/>
        </p:nvSpPr>
        <p:spPr bwMode="auto">
          <a:xfrm>
            <a:off x="4173220" y="2273300"/>
            <a:ext cx="3602038"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00000"/>
              </a:lnSpc>
              <a:spcBef>
                <a:spcPts val="1000"/>
              </a:spcBef>
              <a:spcAft>
                <a:spcPct val="0"/>
              </a:spcAft>
              <a:buFont typeface="Arial" panose="020B0604020202020204" pitchFamily="34" charset="0"/>
              <a:defRPr sz="11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400"/>
              </a:spcBef>
            </a:pPr>
            <a:r>
              <a:rPr lang="en-US" sz="1200" b="1" dirty="0">
                <a:solidFill>
                  <a:schemeClr val="bg1"/>
                </a:solidFill>
              </a:rPr>
              <a:t>Migration &amp; Modernization</a:t>
            </a:r>
            <a:endParaRPr lang="en-US" sz="1200" i="1" dirty="0">
              <a:solidFill>
                <a:schemeClr val="bg1"/>
              </a:solidFill>
            </a:endParaRPr>
          </a:p>
          <a:p>
            <a:r>
              <a:rPr lang="en-US" sz="1200" dirty="0">
                <a:solidFill>
                  <a:schemeClr val="bg1"/>
                </a:solidFill>
              </a:rPr>
              <a:t>AWS Transform (slide 122)</a:t>
            </a:r>
          </a:p>
          <a:p>
            <a:pPr>
              <a:spcBef>
                <a:spcPts val="2400"/>
              </a:spcBef>
            </a:pPr>
            <a:r>
              <a:rPr lang="en-US" sz="1200" b="1" dirty="0">
                <a:solidFill>
                  <a:schemeClr val="bg1"/>
                </a:solidFill>
              </a:rPr>
              <a:t>Storage</a:t>
            </a:r>
            <a:endParaRPr lang="en-US" sz="1200" i="1" dirty="0">
              <a:solidFill>
                <a:schemeClr val="bg1"/>
              </a:solidFill>
            </a:endParaRPr>
          </a:p>
          <a:p>
            <a:r>
              <a:rPr lang="en-US" sz="1200" dirty="0">
                <a:solidFill>
                  <a:schemeClr val="bg1"/>
                </a:solidFill>
              </a:rPr>
              <a:t>Amazon S3 Vectors / Resource Icon (slide 151)</a:t>
            </a:r>
          </a:p>
          <a:p>
            <a:endParaRPr lang="en-US" sz="1200" dirty="0">
              <a:solidFill>
                <a:schemeClr val="bg1"/>
              </a:solidFill>
            </a:endParaRPr>
          </a:p>
          <a:p>
            <a:endParaRPr lang="en-US" sz="1200" dirty="0">
              <a:solidFill>
                <a:schemeClr val="bg1"/>
              </a:solidFill>
            </a:endParaRPr>
          </a:p>
        </p:txBody>
      </p:sp>
    </p:spTree>
    <p:extLst>
      <p:ext uri="{BB962C8B-B14F-4D97-AF65-F5344CB8AC3E}">
        <p14:creationId xmlns:p14="http://schemas.microsoft.com/office/powerpoint/2010/main" val="2498246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EB1B0-0B00-A624-3357-AA76809CF28A}"/>
            </a:ext>
          </a:extLst>
        </p:cNvPr>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FE43A225-77D9-7E57-C030-D827F2C8B907}"/>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C23DD62-9BC1-6BD8-EEEE-A523EB683DCB}"/>
              </a:ext>
            </a:extLst>
          </p:cNvPr>
          <p:cNvSpPr>
            <a:spLocks noGrp="1"/>
          </p:cNvSpPr>
          <p:nvPr>
            <p:ph type="sldNum" sz="quarter" idx="4"/>
          </p:nvPr>
        </p:nvSpPr>
        <p:spPr/>
        <p:txBody>
          <a:bodyPr/>
          <a:lstStyle/>
          <a:p>
            <a:fld id="{EB4B8DE2-A4E8-46E4-8BBF-D75455EFF32C}" type="slidenum">
              <a:rPr lang="en-US" smtClean="0"/>
              <a:pPr/>
              <a:t>20</a:t>
            </a:fld>
            <a:endParaRPr lang="en-US" dirty="0"/>
          </a:p>
        </p:txBody>
      </p:sp>
      <p:sp>
        <p:nvSpPr>
          <p:cNvPr id="45057" name="Title 5">
            <a:extLst>
              <a:ext uri="{FF2B5EF4-FFF2-40B4-BE49-F238E27FC236}">
                <a16:creationId xmlns:a16="http://schemas.microsoft.com/office/drawing/2014/main" id="{CBBE81F9-F04C-F74A-A3E5-FEDDB5008E57}"/>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8480F986-B337-6373-3DC2-2F2F5B7735E4}"/>
              </a:ext>
            </a:extLst>
          </p:cNvPr>
          <p:cNvSpPr>
            <a:spLocks noGrp="1"/>
          </p:cNvSpPr>
          <p:nvPr>
            <p:ph type="subTitle" idx="1"/>
          </p:nvPr>
        </p:nvSpPr>
        <p:spPr/>
        <p:txBody>
          <a:bodyPr/>
          <a:lstStyle/>
          <a:p>
            <a:r>
              <a:rPr lang="en-US" dirty="0"/>
              <a:t>Resources to use when building your diagram</a:t>
            </a:r>
          </a:p>
        </p:txBody>
      </p:sp>
    </p:spTree>
    <p:extLst>
      <p:ext uri="{BB962C8B-B14F-4D97-AF65-F5344CB8AC3E}">
        <p14:creationId xmlns:p14="http://schemas.microsoft.com/office/powerpoint/2010/main" val="375597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70613-DD25-738D-A46C-9C778F108DB2}"/>
            </a:ext>
          </a:extLst>
        </p:cNvPr>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B12D5DF3-0079-88B9-71DC-6A779DE6CBA2}"/>
              </a:ext>
            </a:extLst>
          </p:cNvPr>
          <p:cNvSpPr>
            <a:spLocks noGrp="1"/>
          </p:cNvSpPr>
          <p:nvPr>
            <p:ph type="ftr" sz="quarter" idx="2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5C881BB-DACF-717F-257E-1DD0DD7F0CEC}"/>
              </a:ext>
            </a:extLst>
          </p:cNvPr>
          <p:cNvSpPr>
            <a:spLocks noGrp="1"/>
          </p:cNvSpPr>
          <p:nvPr>
            <p:ph type="sldNum" sz="quarter" idx="22"/>
          </p:nvPr>
        </p:nvSpPr>
        <p:spPr/>
        <p:txBody>
          <a:bodyPr/>
          <a:lstStyle/>
          <a:p>
            <a:fld id="{EB4B8DE2-A4E8-46E4-8BBF-D75455EFF32C}" type="slidenum">
              <a:rPr lang="en-US" smtClean="0"/>
              <a:pPr/>
              <a:t>21</a:t>
            </a:fld>
            <a:endParaRPr lang="en-US" dirty="0"/>
          </a:p>
        </p:txBody>
      </p:sp>
      <p:sp>
        <p:nvSpPr>
          <p:cNvPr id="59393" name="Title 1">
            <a:extLst>
              <a:ext uri="{FF2B5EF4-FFF2-40B4-BE49-F238E27FC236}">
                <a16:creationId xmlns:a16="http://schemas.microsoft.com/office/drawing/2014/main" id="{6B16432B-BF37-7464-7EDA-28AE9EB4A346}"/>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556697B4-075F-FE20-CBC5-FD8FC5A8501C}"/>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31BF0A1F-2F05-10A3-E9F6-046D6CE50F9C}"/>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4" action="ppaction://hlinksldjump"/>
              </a:rPr>
              <a:t>Analytics</a:t>
            </a:r>
            <a:endParaRPr lang="en-US" altLang="en-US" dirty="0"/>
          </a:p>
          <a:p>
            <a:r>
              <a:rPr lang="en-US" altLang="en-US" dirty="0">
                <a:hlinkClick r:id="rId5" action="ppaction://hlinksldjump"/>
              </a:rPr>
              <a:t>Application Integration</a:t>
            </a:r>
            <a:endParaRPr lang="en-US" altLang="en-US" dirty="0"/>
          </a:p>
          <a:p>
            <a:r>
              <a:rPr lang="en-US" altLang="en-US" dirty="0">
                <a:hlinkClick r:id="rId6" action="ppaction://hlinksldjump"/>
              </a:rPr>
              <a:t>Artificial Intelligence</a:t>
            </a:r>
            <a:endParaRPr lang="en-US" altLang="en-US" dirty="0"/>
          </a:p>
          <a:p>
            <a:r>
              <a:rPr lang="en-US" altLang="en-US" dirty="0">
                <a:hlinkClick r:id="rId7" action="ppaction://hlinksldjump"/>
              </a:rPr>
              <a:t>Blockchain</a:t>
            </a:r>
            <a:endParaRPr lang="en-US" altLang="en-US" dirty="0">
              <a:hlinkClick r:id="rId8" action="ppaction://hlinksldjump"/>
            </a:endParaRPr>
          </a:p>
          <a:p>
            <a:r>
              <a:rPr lang="en-US" altLang="en-US" dirty="0">
                <a:hlinkClick r:id="rId8" action="ppaction://hlinksldjump"/>
              </a:rPr>
              <a:t>Business Applications</a:t>
            </a:r>
            <a:endParaRPr lang="en-US" altLang="en-US" dirty="0"/>
          </a:p>
          <a:p>
            <a:r>
              <a:rPr lang="en-US" altLang="en-US" dirty="0">
                <a:hlinkClick r:id="rId9" action="ppaction://hlinksldjump"/>
              </a:rPr>
              <a:t>Cloud Financial Management</a:t>
            </a:r>
            <a:endParaRPr lang="en-US" altLang="en-US" dirty="0"/>
          </a:p>
          <a:p>
            <a:r>
              <a:rPr lang="en-US" altLang="en-US" dirty="0">
                <a:hlinkClick r:id="rId10" action="ppaction://hlinksldjump"/>
              </a:rPr>
              <a:t>Compute</a:t>
            </a:r>
            <a:endParaRPr lang="en-US" altLang="en-US" dirty="0"/>
          </a:p>
          <a:p>
            <a:r>
              <a:rPr lang="en-US" altLang="en-US" dirty="0">
                <a:hlinkClick r:id="rId11" action="ppaction://hlinksldjump"/>
              </a:rPr>
              <a:t>Contact Center</a:t>
            </a:r>
            <a:endParaRPr lang="en-US" altLang="en-US" dirty="0"/>
          </a:p>
        </p:txBody>
      </p:sp>
      <p:sp>
        <p:nvSpPr>
          <p:cNvPr id="59396" name="Content Placeholder 4">
            <a:extLst>
              <a:ext uri="{FF2B5EF4-FFF2-40B4-BE49-F238E27FC236}">
                <a16:creationId xmlns:a16="http://schemas.microsoft.com/office/drawing/2014/main" id="{F85C80D2-03D1-FF94-D548-9CF239F2D0F8}"/>
              </a:ext>
            </a:extLst>
          </p:cNvPr>
          <p:cNvSpPr>
            <a:spLocks noGrp="1" noChangeArrowheads="1"/>
          </p:cNvSpPr>
          <p:nvPr>
            <p:ph type="body" sz="quarter" idx="19"/>
          </p:nvPr>
        </p:nvSpPr>
        <p:spPr/>
        <p:txBody>
          <a:bodyPr/>
          <a:lstStyle/>
          <a:p>
            <a:r>
              <a:rPr lang="en-US" altLang="en-US" dirty="0">
                <a:hlinkClick r:id="rId12" action="ppaction://hlinksldjump"/>
              </a:rPr>
              <a:t>Containers</a:t>
            </a:r>
            <a:endParaRPr lang="en-US" altLang="en-US" dirty="0">
              <a:hlinkClick r:id="rId13" action="ppaction://hlinksldjump"/>
            </a:endParaRPr>
          </a:p>
          <a:p>
            <a:r>
              <a:rPr lang="en-US" altLang="en-US" dirty="0">
                <a:hlinkClick r:id="rId14" action="ppaction://hlinksldjump"/>
              </a:rPr>
              <a:t>Customer Enablement</a:t>
            </a:r>
            <a:endParaRPr lang="en-US" altLang="en-US" dirty="0"/>
          </a:p>
          <a:p>
            <a:r>
              <a:rPr lang="en-US" altLang="en-US" dirty="0">
                <a:hlinkClick r:id="rId15" action="ppaction://hlinksldjump"/>
              </a:rPr>
              <a:t>Database</a:t>
            </a:r>
            <a:endParaRPr lang="en-US" altLang="en-US" dirty="0"/>
          </a:p>
          <a:p>
            <a:r>
              <a:rPr lang="en-US" altLang="en-US" dirty="0">
                <a:hlinkClick r:id="rId16" action="ppaction://hlinksldjump"/>
              </a:rPr>
              <a:t>Developer Tools</a:t>
            </a:r>
            <a:endParaRPr lang="en-US" altLang="en-US" dirty="0"/>
          </a:p>
          <a:p>
            <a:r>
              <a:rPr lang="en-US" altLang="en-US" dirty="0">
                <a:hlinkClick r:id="rId17" action="ppaction://hlinksldjump"/>
              </a:rPr>
              <a:t>End User Computing</a:t>
            </a:r>
            <a:endParaRPr lang="en-US" altLang="en-US" dirty="0"/>
          </a:p>
          <a:p>
            <a:r>
              <a:rPr lang="en-US" altLang="en-US" dirty="0">
                <a:hlinkClick r:id="rId18" action="ppaction://hlinksldjump"/>
              </a:rPr>
              <a:t>Front-End Web &amp; Mobile</a:t>
            </a:r>
            <a:endParaRPr lang="en-US" altLang="en-US" dirty="0"/>
          </a:p>
          <a:p>
            <a:r>
              <a:rPr lang="en-US" altLang="en-US" dirty="0">
                <a:hlinkClick r:id="rId19" action="ppaction://hlinksldjump"/>
              </a:rPr>
              <a:t>Games</a:t>
            </a:r>
            <a:endParaRPr lang="en-US" altLang="en-US" dirty="0"/>
          </a:p>
          <a:p>
            <a:r>
              <a:rPr lang="en-US" altLang="en-US" dirty="0">
                <a:hlinkClick r:id="rId20" action="ppaction://hlinksldjump"/>
              </a:rPr>
              <a:t>Internet of Things</a:t>
            </a:r>
            <a:endParaRPr lang="en-US" altLang="en-US" dirty="0"/>
          </a:p>
          <a:p>
            <a:r>
              <a:rPr lang="en-US" altLang="en-US" dirty="0">
                <a:hlinkClick r:id="rId21" action="ppaction://hlinksldjump"/>
              </a:rPr>
              <a:t>Management &amp; Governance</a:t>
            </a:r>
            <a:endParaRPr lang="en-US" altLang="en-US" dirty="0"/>
          </a:p>
        </p:txBody>
      </p:sp>
      <p:sp>
        <p:nvSpPr>
          <p:cNvPr id="59397" name="Content Placeholder 5">
            <a:extLst>
              <a:ext uri="{FF2B5EF4-FFF2-40B4-BE49-F238E27FC236}">
                <a16:creationId xmlns:a16="http://schemas.microsoft.com/office/drawing/2014/main" id="{2517391C-90EA-41C8-447D-BF8B47840480}"/>
              </a:ext>
            </a:extLst>
          </p:cNvPr>
          <p:cNvSpPr>
            <a:spLocks noGrp="1" noChangeArrowheads="1"/>
          </p:cNvSpPr>
          <p:nvPr>
            <p:ph type="body" sz="quarter" idx="20"/>
          </p:nvPr>
        </p:nvSpPr>
        <p:spPr/>
        <p:txBody>
          <a:bodyPr/>
          <a:lstStyle/>
          <a:p>
            <a:r>
              <a:rPr lang="en-US" altLang="en-US" dirty="0">
                <a:hlinkClick r:id="rId22" action="ppaction://hlinksldjump"/>
              </a:rPr>
              <a:t>Media Services</a:t>
            </a:r>
            <a:endParaRPr lang="en-US" altLang="en-US" dirty="0">
              <a:hlinkClick r:id="rId23" action="ppaction://hlinksldjump"/>
            </a:endParaRPr>
          </a:p>
          <a:p>
            <a:r>
              <a:rPr lang="en-US" altLang="en-US" dirty="0">
                <a:hlinkClick r:id="rId24" action="ppaction://hlinksldjump"/>
              </a:rPr>
              <a:t>Migration &amp; Modernization</a:t>
            </a:r>
            <a:endParaRPr lang="en-US" altLang="en-US" dirty="0"/>
          </a:p>
          <a:p>
            <a:r>
              <a:rPr lang="en-US" altLang="en-US" dirty="0">
                <a:hlinkClick r:id="rId23" action="ppaction://hlinksldjump"/>
              </a:rPr>
              <a:t>Networking &amp; Content Delivery</a:t>
            </a:r>
            <a:endParaRPr lang="en-US" altLang="en-US" dirty="0"/>
          </a:p>
          <a:p>
            <a:r>
              <a:rPr lang="en-US" altLang="en-US" dirty="0">
                <a:hlinkClick r:id="rId25" action="ppaction://hlinksldjump"/>
              </a:rPr>
              <a:t>Quantum Technologies</a:t>
            </a:r>
            <a:endParaRPr lang="en-US" altLang="en-US" dirty="0">
              <a:hlinkClick r:id="rId26" action="ppaction://hlinksldjump"/>
            </a:endParaRPr>
          </a:p>
          <a:p>
            <a:r>
              <a:rPr lang="en-US" altLang="en-US" dirty="0">
                <a:hlinkClick r:id="rId26" action="ppaction://hlinksldjump"/>
              </a:rPr>
              <a:t>Satellite</a:t>
            </a:r>
            <a:endParaRPr lang="en-US" altLang="en-US" dirty="0"/>
          </a:p>
          <a:p>
            <a:r>
              <a:rPr lang="en-US" altLang="en-US" dirty="0">
                <a:hlinkClick r:id="rId27" action="ppaction://hlinksldjump"/>
              </a:rPr>
              <a:t>Security, Identity, &amp; Compliance</a:t>
            </a:r>
            <a:endParaRPr lang="en-US" altLang="en-US" dirty="0"/>
          </a:p>
          <a:p>
            <a:r>
              <a:rPr lang="en-US" altLang="en-US" dirty="0">
                <a:hlinkClick r:id="rId28" action="ppaction://hlinksldjump"/>
              </a:rPr>
              <a:t>Serverless</a:t>
            </a:r>
            <a:endParaRPr lang="en-US" altLang="en-US" dirty="0"/>
          </a:p>
          <a:p>
            <a:r>
              <a:rPr lang="en-US" altLang="en-US" dirty="0">
                <a:hlinkClick r:id="rId29" action="ppaction://hlinksldjump"/>
              </a:rPr>
              <a:t>Storage</a:t>
            </a:r>
            <a:endParaRPr lang="en-US" altLang="en-US" dirty="0"/>
          </a:p>
        </p:txBody>
      </p:sp>
    </p:spTree>
    <p:extLst>
      <p:ext uri="{BB962C8B-B14F-4D97-AF65-F5344CB8AC3E}">
        <p14:creationId xmlns:p14="http://schemas.microsoft.com/office/powerpoint/2010/main" val="3294993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04AED-0AC4-0A3F-3240-5CC2BF9EA1EC}"/>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9F5E1708-F1B6-A45B-79D0-245C1FCC1071}"/>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E281290-1426-7389-0824-97D26486E5C5}"/>
              </a:ext>
            </a:extLst>
          </p:cNvPr>
          <p:cNvSpPr>
            <a:spLocks noGrp="1"/>
          </p:cNvSpPr>
          <p:nvPr>
            <p:ph type="sldNum" sz="quarter" idx="10"/>
          </p:nvPr>
        </p:nvSpPr>
        <p:spPr/>
        <p:txBody>
          <a:bodyPr/>
          <a:lstStyle/>
          <a:p>
            <a:fld id="{EB4B8DE2-A4E8-46E4-8BBF-D75455EFF32C}" type="slidenum">
              <a:rPr lang="en-US" smtClean="0"/>
              <a:pPr/>
              <a:t>22</a:t>
            </a:fld>
            <a:endParaRPr lang="en-US" dirty="0"/>
          </a:p>
        </p:txBody>
      </p:sp>
      <p:sp>
        <p:nvSpPr>
          <p:cNvPr id="60417" name="Title 1">
            <a:extLst>
              <a:ext uri="{FF2B5EF4-FFF2-40B4-BE49-F238E27FC236}">
                <a16:creationId xmlns:a16="http://schemas.microsoft.com/office/drawing/2014/main" id="{8B31346E-D72A-1644-3EEE-4AC398423B50}"/>
              </a:ext>
            </a:extLst>
          </p:cNvPr>
          <p:cNvSpPr>
            <a:spLocks noGrp="1" noChangeArrowheads="1"/>
          </p:cNvSpPr>
          <p:nvPr>
            <p:ph type="ctrTitle"/>
          </p:nvPr>
        </p:nvSpPr>
        <p:spPr/>
        <p:txBody>
          <a:bodyPr/>
          <a:lstStyle/>
          <a:p>
            <a:r>
              <a:rPr lang="en-US" altLang="en-US" dirty="0"/>
              <a:t>General Resources</a:t>
            </a:r>
          </a:p>
        </p:txBody>
      </p:sp>
    </p:spTree>
    <p:extLst>
      <p:ext uri="{BB962C8B-B14F-4D97-AF65-F5344CB8AC3E}">
        <p14:creationId xmlns:p14="http://schemas.microsoft.com/office/powerpoint/2010/main" val="272042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23</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3" name="Group 2" descr="AWS Cloud group with AWS logo.">
            <a:extLst>
              <a:ext uri="{FF2B5EF4-FFF2-40B4-BE49-F238E27FC236}">
                <a16:creationId xmlns:a16="http://schemas.microsoft.com/office/drawing/2014/main" id="{4F7B954E-5E59-FE2D-4C1A-3445925BB2BE}"/>
              </a:ext>
            </a:extLst>
          </p:cNvPr>
          <p:cNvGrpSpPr/>
          <p:nvPr/>
        </p:nvGrpSpPr>
        <p:grpSpPr>
          <a:xfrm>
            <a:off x="355600" y="1512745"/>
            <a:ext cx="1765300" cy="890588"/>
            <a:chOff x="355600" y="1512745"/>
            <a:chExt cx="1765300" cy="890588"/>
          </a:xfrm>
        </p:grpSpPr>
        <p:sp>
          <p:nvSpPr>
            <p:cNvPr id="22" name="Rectangle 21">
              <a:extLst>
                <a:ext uri="{FF2B5EF4-FFF2-40B4-BE49-F238E27FC236}">
                  <a16:creationId xmlns:a16="http://schemas.microsoft.com/office/drawing/2014/main" id="{1C9CEEE8-7A23-77A3-299E-FEF8D22A7641}"/>
                </a:ext>
              </a:extLst>
            </p:cNvPr>
            <p:cNvSpPr/>
            <p:nvPr/>
          </p:nvSpPr>
          <p:spPr>
            <a:xfrm>
              <a:off x="355600"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23" name="Graphic 22">
              <a:extLst>
                <a:ext uri="{FF2B5EF4-FFF2-40B4-BE49-F238E27FC236}">
                  <a16:creationId xmlns:a16="http://schemas.microsoft.com/office/drawing/2014/main" id="{D4ECB37C-ACC0-8743-B4AC-0EBF9C5AEEA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5600" y="1512745"/>
              <a:ext cx="381000" cy="381000"/>
            </a:xfrm>
            <a:prstGeom prst="rect">
              <a:avLst/>
            </a:prstGeom>
          </p:spPr>
        </p:pic>
      </p:grpSp>
      <p:grpSp>
        <p:nvGrpSpPr>
          <p:cNvPr id="24" name="justGraphic">
            <a:extLst>
              <a:ext uri="{FF2B5EF4-FFF2-40B4-BE49-F238E27FC236}">
                <a16:creationId xmlns:a16="http://schemas.microsoft.com/office/drawing/2014/main" id="{9B79580C-73D9-6C8F-76DD-9D0D390338B6}"/>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25" name="TextBox 24">
              <a:extLst>
                <a:ext uri="{FF2B5EF4-FFF2-40B4-BE49-F238E27FC236}">
                  <a16:creationId xmlns:a16="http://schemas.microsoft.com/office/drawing/2014/main" id="{B14AD4A3-180D-97EE-337A-56E87D46E699}"/>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26" name="TextBox 25">
              <a:extLst>
                <a:ext uri="{FF2B5EF4-FFF2-40B4-BE49-F238E27FC236}">
                  <a16:creationId xmlns:a16="http://schemas.microsoft.com/office/drawing/2014/main" id="{B3D5AAB6-6610-B747-F577-B7C4A146A22F}"/>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27" name="TextBox 26">
            <a:extLst>
              <a:ext uri="{FF2B5EF4-FFF2-40B4-BE49-F238E27FC236}">
                <a16:creationId xmlns:a16="http://schemas.microsoft.com/office/drawing/2014/main" id="{2670FC85-60C6-5EF7-8AD6-1D588A30CE14}"/>
              </a:ext>
            </a:extLst>
          </p:cNvPr>
          <p:cNvSpPr txBox="1"/>
          <p:nvPr/>
        </p:nvSpPr>
        <p:spPr>
          <a:xfrm>
            <a:off x="6285756" y="4754006"/>
            <a:ext cx="5664944" cy="830997"/>
          </a:xfrm>
          <a:prstGeom prst="rect">
            <a:avLst/>
          </a:prstGeom>
          <a:noFill/>
        </p:spPr>
        <p:txBody>
          <a:bodyPr wrap="square" rtlCol="0">
            <a:spAutoFit/>
          </a:bodyPr>
          <a:lstStyle/>
          <a:p>
            <a:r>
              <a:rPr lang="en-US" sz="1200" dirty="0">
                <a:solidFill>
                  <a:schemeClr val="bg1"/>
                </a:solidFill>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28" name="Group 27" descr="AWS Cloud group with cloud.">
            <a:extLst>
              <a:ext uri="{FF2B5EF4-FFF2-40B4-BE49-F238E27FC236}">
                <a16:creationId xmlns:a16="http://schemas.microsoft.com/office/drawing/2014/main" id="{8032F2B1-E938-CE72-DA30-3BA09EE01D38}"/>
              </a:ext>
            </a:extLst>
          </p:cNvPr>
          <p:cNvGrpSpPr/>
          <p:nvPr/>
        </p:nvGrpSpPr>
        <p:grpSpPr>
          <a:xfrm>
            <a:off x="2283292" y="1512745"/>
            <a:ext cx="1765300" cy="890588"/>
            <a:chOff x="2283292" y="1512745"/>
            <a:chExt cx="1765300" cy="890588"/>
          </a:xfrm>
        </p:grpSpPr>
        <p:sp>
          <p:nvSpPr>
            <p:cNvPr id="29" name="Rectangle 28">
              <a:extLst>
                <a:ext uri="{FF2B5EF4-FFF2-40B4-BE49-F238E27FC236}">
                  <a16:creationId xmlns:a16="http://schemas.microsoft.com/office/drawing/2014/main" id="{162BAB1F-2C81-87E6-7673-6F22667B01BB}"/>
                </a:ext>
              </a:extLst>
            </p:cNvPr>
            <p:cNvSpPr/>
            <p:nvPr/>
          </p:nvSpPr>
          <p:spPr>
            <a:xfrm>
              <a:off x="2283292"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30" name="Graphic 29">
              <a:extLst>
                <a:ext uri="{FF2B5EF4-FFF2-40B4-BE49-F238E27FC236}">
                  <a16:creationId xmlns:a16="http://schemas.microsoft.com/office/drawing/2014/main" id="{EA5F0223-FF23-D322-E868-D49AE9EBD39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83292" y="1512745"/>
              <a:ext cx="381000" cy="381000"/>
            </a:xfrm>
            <a:prstGeom prst="rect">
              <a:avLst/>
            </a:prstGeom>
          </p:spPr>
        </p:pic>
      </p:grpSp>
      <p:grpSp>
        <p:nvGrpSpPr>
          <p:cNvPr id="31" name="Group 30" descr="Region group.">
            <a:extLst>
              <a:ext uri="{FF2B5EF4-FFF2-40B4-BE49-F238E27FC236}">
                <a16:creationId xmlns:a16="http://schemas.microsoft.com/office/drawing/2014/main" id="{CE2AA19A-C130-E4BB-3D3A-1F940372094F}"/>
              </a:ext>
            </a:extLst>
          </p:cNvPr>
          <p:cNvGrpSpPr/>
          <p:nvPr/>
        </p:nvGrpSpPr>
        <p:grpSpPr>
          <a:xfrm>
            <a:off x="4215623" y="1512745"/>
            <a:ext cx="1765300" cy="889002"/>
            <a:chOff x="4215623" y="1512745"/>
            <a:chExt cx="1765300" cy="889002"/>
          </a:xfrm>
        </p:grpSpPr>
        <p:sp>
          <p:nvSpPr>
            <p:cNvPr id="32" name="Rectangle 31" descr="Region group">
              <a:extLst>
                <a:ext uri="{FF2B5EF4-FFF2-40B4-BE49-F238E27FC236}">
                  <a16:creationId xmlns:a16="http://schemas.microsoft.com/office/drawing/2014/main" id="{5D56F13B-8570-8275-7348-5FEC7E3CB6F6}"/>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Region</a:t>
              </a:r>
            </a:p>
          </p:txBody>
        </p:sp>
        <p:pic>
          <p:nvPicPr>
            <p:cNvPr id="33" name="Graphic 32" descr="Region group icon.">
              <a:extLst>
                <a:ext uri="{FF2B5EF4-FFF2-40B4-BE49-F238E27FC236}">
                  <a16:creationId xmlns:a16="http://schemas.microsoft.com/office/drawing/2014/main" id="{A907C20E-864D-47BB-BCF4-5CA6C1E8C99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15623" y="1512745"/>
              <a:ext cx="381000" cy="381000"/>
            </a:xfrm>
            <a:prstGeom prst="rect">
              <a:avLst/>
            </a:prstGeom>
          </p:spPr>
        </p:pic>
      </p:grpSp>
      <p:sp>
        <p:nvSpPr>
          <p:cNvPr id="34" name="Rectangle 33" descr="Availability Zone group.">
            <a:extLst>
              <a:ext uri="{FF2B5EF4-FFF2-40B4-BE49-F238E27FC236}">
                <a16:creationId xmlns:a16="http://schemas.microsoft.com/office/drawing/2014/main" id="{A01F5B31-1742-9EE2-EFB4-77DBA4FD799D}"/>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a:t>
            </a:r>
          </a:p>
        </p:txBody>
      </p:sp>
      <p:sp>
        <p:nvSpPr>
          <p:cNvPr id="35" name="Rectangle 34" descr="Security group.">
            <a:extLst>
              <a:ext uri="{FF2B5EF4-FFF2-40B4-BE49-F238E27FC236}">
                <a16:creationId xmlns:a16="http://schemas.microsoft.com/office/drawing/2014/main" id="{47B92DF8-E23D-FF72-CB34-F44DFA773D39}"/>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Security group</a:t>
            </a:r>
          </a:p>
        </p:txBody>
      </p:sp>
      <p:grpSp>
        <p:nvGrpSpPr>
          <p:cNvPr id="36" name="Group 35" descr="Auto Scaling group.">
            <a:extLst>
              <a:ext uri="{FF2B5EF4-FFF2-40B4-BE49-F238E27FC236}">
                <a16:creationId xmlns:a16="http://schemas.microsoft.com/office/drawing/2014/main" id="{8F07DABC-3EEC-EA15-D355-A101DB165E2B}"/>
              </a:ext>
            </a:extLst>
          </p:cNvPr>
          <p:cNvGrpSpPr/>
          <p:nvPr/>
        </p:nvGrpSpPr>
        <p:grpSpPr>
          <a:xfrm>
            <a:off x="351632" y="2618865"/>
            <a:ext cx="1765300" cy="890588"/>
            <a:chOff x="351632" y="2618865"/>
            <a:chExt cx="1765300" cy="890588"/>
          </a:xfrm>
        </p:grpSpPr>
        <p:sp>
          <p:nvSpPr>
            <p:cNvPr id="37" name="Rectangle 36">
              <a:extLst>
                <a:ext uri="{FF2B5EF4-FFF2-40B4-BE49-F238E27FC236}">
                  <a16:creationId xmlns:a16="http://schemas.microsoft.com/office/drawing/2014/main" id="{072D7CE4-B9C5-515C-7185-95901A566480}"/>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38" name="Graphic 37" descr="Auto Scaling group icon.">
              <a:extLst>
                <a:ext uri="{FF2B5EF4-FFF2-40B4-BE49-F238E27FC236}">
                  <a16:creationId xmlns:a16="http://schemas.microsoft.com/office/drawing/2014/main" id="{74E3C765-7CA9-1CD8-87EB-3B2FDE0E147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43782" y="2618865"/>
              <a:ext cx="381000" cy="381000"/>
            </a:xfrm>
            <a:prstGeom prst="rect">
              <a:avLst/>
            </a:prstGeom>
          </p:spPr>
        </p:pic>
      </p:grpSp>
      <p:grpSp>
        <p:nvGrpSpPr>
          <p:cNvPr id="39" name="Group 38" descr="Virtual private cloud (VPC) group.">
            <a:extLst>
              <a:ext uri="{FF2B5EF4-FFF2-40B4-BE49-F238E27FC236}">
                <a16:creationId xmlns:a16="http://schemas.microsoft.com/office/drawing/2014/main" id="{CA64E4FD-EF67-6BA3-9856-E7EFA838289A}"/>
              </a:ext>
            </a:extLst>
          </p:cNvPr>
          <p:cNvGrpSpPr/>
          <p:nvPr/>
        </p:nvGrpSpPr>
        <p:grpSpPr>
          <a:xfrm>
            <a:off x="2283292" y="2618865"/>
            <a:ext cx="1765300" cy="889002"/>
            <a:chOff x="2283292" y="2618865"/>
            <a:chExt cx="1765300" cy="889002"/>
          </a:xfrm>
        </p:grpSpPr>
        <p:sp>
          <p:nvSpPr>
            <p:cNvPr id="40" name="Rectangle 39">
              <a:extLst>
                <a:ext uri="{FF2B5EF4-FFF2-40B4-BE49-F238E27FC236}">
                  <a16:creationId xmlns:a16="http://schemas.microsoft.com/office/drawing/2014/main" id="{910828FF-E58E-1003-AC3D-F5059B18B93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1" name="Graphic 40" descr="VPC group icon. ">
              <a:extLst>
                <a:ext uri="{FF2B5EF4-FFF2-40B4-BE49-F238E27FC236}">
                  <a16:creationId xmlns:a16="http://schemas.microsoft.com/office/drawing/2014/main" id="{921B11A9-FE49-4F6F-F424-3EE840D7E08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2283292" y="2618865"/>
              <a:ext cx="381000" cy="381000"/>
            </a:xfrm>
            <a:prstGeom prst="rect">
              <a:avLst/>
            </a:prstGeom>
          </p:spPr>
        </p:pic>
      </p:grpSp>
      <p:grpSp>
        <p:nvGrpSpPr>
          <p:cNvPr id="42" name="Group 41" descr="Private subnet group.">
            <a:extLst>
              <a:ext uri="{FF2B5EF4-FFF2-40B4-BE49-F238E27FC236}">
                <a16:creationId xmlns:a16="http://schemas.microsoft.com/office/drawing/2014/main" id="{9FFB384F-6029-9EC3-5BE5-41D43F64D2A0}"/>
              </a:ext>
            </a:extLst>
          </p:cNvPr>
          <p:cNvGrpSpPr/>
          <p:nvPr/>
        </p:nvGrpSpPr>
        <p:grpSpPr>
          <a:xfrm>
            <a:off x="4215623" y="2618865"/>
            <a:ext cx="1765300" cy="889002"/>
            <a:chOff x="4215623" y="2618865"/>
            <a:chExt cx="1765300" cy="889002"/>
          </a:xfrm>
        </p:grpSpPr>
        <p:sp>
          <p:nvSpPr>
            <p:cNvPr id="43" name="Rectangle 42">
              <a:extLst>
                <a:ext uri="{FF2B5EF4-FFF2-40B4-BE49-F238E27FC236}">
                  <a16:creationId xmlns:a16="http://schemas.microsoft.com/office/drawing/2014/main" id="{64FDAF35-B376-45BA-B5D8-B02AA39BD1A7}"/>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Private subnet</a:t>
              </a:r>
            </a:p>
          </p:txBody>
        </p:sp>
        <p:pic>
          <p:nvPicPr>
            <p:cNvPr id="44" name="Graphic 43" descr="Private subnet group icon. ">
              <a:extLst>
                <a:ext uri="{FF2B5EF4-FFF2-40B4-BE49-F238E27FC236}">
                  <a16:creationId xmlns:a16="http://schemas.microsoft.com/office/drawing/2014/main" id="{EF063ABA-B144-225D-8039-471C52289E87}"/>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4215623" y="2618865"/>
              <a:ext cx="381000" cy="381000"/>
            </a:xfrm>
            <a:prstGeom prst="rect">
              <a:avLst/>
            </a:prstGeom>
          </p:spPr>
        </p:pic>
      </p:grpSp>
      <p:grpSp>
        <p:nvGrpSpPr>
          <p:cNvPr id="45" name="Group 44" descr="Public subnet group.">
            <a:extLst>
              <a:ext uri="{FF2B5EF4-FFF2-40B4-BE49-F238E27FC236}">
                <a16:creationId xmlns:a16="http://schemas.microsoft.com/office/drawing/2014/main" id="{43442B56-1CF4-4A3B-7520-06BB6E35457D}"/>
              </a:ext>
            </a:extLst>
          </p:cNvPr>
          <p:cNvGrpSpPr/>
          <p:nvPr/>
        </p:nvGrpSpPr>
        <p:grpSpPr>
          <a:xfrm>
            <a:off x="6147454" y="2618865"/>
            <a:ext cx="1765300" cy="889002"/>
            <a:chOff x="6147454" y="2618865"/>
            <a:chExt cx="1765300" cy="889002"/>
          </a:xfrm>
        </p:grpSpPr>
        <p:sp>
          <p:nvSpPr>
            <p:cNvPr id="46" name="Rectangle 45">
              <a:extLst>
                <a:ext uri="{FF2B5EF4-FFF2-40B4-BE49-F238E27FC236}">
                  <a16:creationId xmlns:a16="http://schemas.microsoft.com/office/drawing/2014/main" id="{F09A251B-1B48-3732-C450-690B9B8CDF79}"/>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48" name="Graphic 47" descr="Public subnet group icon. ">
              <a:extLst>
                <a:ext uri="{FF2B5EF4-FFF2-40B4-BE49-F238E27FC236}">
                  <a16:creationId xmlns:a16="http://schemas.microsoft.com/office/drawing/2014/main" id="{C52AE5B5-2A12-1547-2A66-FF8AB106DD1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6147454" y="2618865"/>
              <a:ext cx="381000" cy="381000"/>
            </a:xfrm>
            <a:prstGeom prst="rect">
              <a:avLst/>
            </a:prstGeom>
          </p:spPr>
        </p:pic>
      </p:grpSp>
      <p:grpSp>
        <p:nvGrpSpPr>
          <p:cNvPr id="49" name="Group 48" descr="Server contents group.">
            <a:extLst>
              <a:ext uri="{FF2B5EF4-FFF2-40B4-BE49-F238E27FC236}">
                <a16:creationId xmlns:a16="http://schemas.microsoft.com/office/drawing/2014/main" id="{1E230164-A311-2E36-0AEE-6C92A0C4D9CC}"/>
              </a:ext>
            </a:extLst>
          </p:cNvPr>
          <p:cNvGrpSpPr/>
          <p:nvPr/>
        </p:nvGrpSpPr>
        <p:grpSpPr>
          <a:xfrm>
            <a:off x="8092141" y="2618865"/>
            <a:ext cx="1765300" cy="889002"/>
            <a:chOff x="8092141" y="2618865"/>
            <a:chExt cx="1765300" cy="889002"/>
          </a:xfrm>
        </p:grpSpPr>
        <p:sp>
          <p:nvSpPr>
            <p:cNvPr id="50" name="Rectangle 49">
              <a:extLst>
                <a:ext uri="{FF2B5EF4-FFF2-40B4-BE49-F238E27FC236}">
                  <a16:creationId xmlns:a16="http://schemas.microsoft.com/office/drawing/2014/main" id="{6CC5A7A7-2649-DD6C-70FE-428C6C9A06C8}"/>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Server contents</a:t>
              </a:r>
            </a:p>
          </p:txBody>
        </p:sp>
        <p:pic>
          <p:nvPicPr>
            <p:cNvPr id="51" name="Graphic 50" descr="Server contents group icon. ">
              <a:extLst>
                <a:ext uri="{FF2B5EF4-FFF2-40B4-BE49-F238E27FC236}">
                  <a16:creationId xmlns:a16="http://schemas.microsoft.com/office/drawing/2014/main" id="{E0A18548-EB5A-A565-F085-4430A489F92B}"/>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092141" y="2618865"/>
              <a:ext cx="381000" cy="381000"/>
            </a:xfrm>
            <a:prstGeom prst="rect">
              <a:avLst/>
            </a:prstGeom>
          </p:spPr>
        </p:pic>
      </p:grpSp>
      <p:grpSp>
        <p:nvGrpSpPr>
          <p:cNvPr id="52" name="Group 51" descr="Corporate data center group.">
            <a:extLst>
              <a:ext uri="{FF2B5EF4-FFF2-40B4-BE49-F238E27FC236}">
                <a16:creationId xmlns:a16="http://schemas.microsoft.com/office/drawing/2014/main" id="{E3F9079E-E1B8-8298-7AE2-C2F090C871D5}"/>
              </a:ext>
            </a:extLst>
          </p:cNvPr>
          <p:cNvGrpSpPr/>
          <p:nvPr/>
        </p:nvGrpSpPr>
        <p:grpSpPr>
          <a:xfrm>
            <a:off x="10036828" y="2618865"/>
            <a:ext cx="1765300" cy="889002"/>
            <a:chOff x="10036828" y="2618865"/>
            <a:chExt cx="1765300" cy="889002"/>
          </a:xfrm>
        </p:grpSpPr>
        <p:sp>
          <p:nvSpPr>
            <p:cNvPr id="53" name="Rectangle 52">
              <a:extLst>
                <a:ext uri="{FF2B5EF4-FFF2-40B4-BE49-F238E27FC236}">
                  <a16:creationId xmlns:a16="http://schemas.microsoft.com/office/drawing/2014/main" id="{5CAF135F-6299-73F1-FB0F-45FFC404DA63}"/>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data center</a:t>
              </a:r>
            </a:p>
          </p:txBody>
        </p:sp>
        <p:pic>
          <p:nvPicPr>
            <p:cNvPr id="54" name="Graphic 53" descr="Corporate data center group icon. ">
              <a:extLst>
                <a:ext uri="{FF2B5EF4-FFF2-40B4-BE49-F238E27FC236}">
                  <a16:creationId xmlns:a16="http://schemas.microsoft.com/office/drawing/2014/main" id="{C48130D4-C517-A984-15E9-0715BC7F0CB0}"/>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0036828" y="2618865"/>
              <a:ext cx="381000" cy="381000"/>
            </a:xfrm>
            <a:prstGeom prst="rect">
              <a:avLst/>
            </a:prstGeom>
          </p:spPr>
        </p:pic>
      </p:grpSp>
      <p:grpSp>
        <p:nvGrpSpPr>
          <p:cNvPr id="57" name="Group 56" descr="EC2 instance contents group.">
            <a:extLst>
              <a:ext uri="{FF2B5EF4-FFF2-40B4-BE49-F238E27FC236}">
                <a16:creationId xmlns:a16="http://schemas.microsoft.com/office/drawing/2014/main" id="{4C3B8822-F408-4561-C9E9-F172A4C1E524}"/>
              </a:ext>
            </a:extLst>
          </p:cNvPr>
          <p:cNvGrpSpPr/>
          <p:nvPr/>
        </p:nvGrpSpPr>
        <p:grpSpPr>
          <a:xfrm>
            <a:off x="351632" y="3723399"/>
            <a:ext cx="1765300" cy="890588"/>
            <a:chOff x="351632" y="3723399"/>
            <a:chExt cx="1765300" cy="890588"/>
          </a:xfrm>
        </p:grpSpPr>
        <p:sp>
          <p:nvSpPr>
            <p:cNvPr id="60" name="Rectangle 59">
              <a:extLst>
                <a:ext uri="{FF2B5EF4-FFF2-40B4-BE49-F238E27FC236}">
                  <a16:creationId xmlns:a16="http://schemas.microsoft.com/office/drawing/2014/main" id="{9D499E40-C911-0E6C-5BB7-951551E9B7C6}"/>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EC2 instance contents</a:t>
              </a:r>
            </a:p>
          </p:txBody>
        </p:sp>
        <p:pic>
          <p:nvPicPr>
            <p:cNvPr id="61440" name="Graphic 61439" descr="EC2 instance contents group icon. ">
              <a:extLst>
                <a:ext uri="{FF2B5EF4-FFF2-40B4-BE49-F238E27FC236}">
                  <a16:creationId xmlns:a16="http://schemas.microsoft.com/office/drawing/2014/main" id="{028DA652-0347-14BD-D8C2-E1A59BAB9ED3}"/>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351632" y="3723399"/>
              <a:ext cx="381000" cy="381000"/>
            </a:xfrm>
            <a:prstGeom prst="rect">
              <a:avLst/>
            </a:prstGeom>
          </p:spPr>
        </p:pic>
      </p:grpSp>
      <p:grpSp>
        <p:nvGrpSpPr>
          <p:cNvPr id="61442" name="Group 61441" descr="Spot fleet group.">
            <a:extLst>
              <a:ext uri="{FF2B5EF4-FFF2-40B4-BE49-F238E27FC236}">
                <a16:creationId xmlns:a16="http://schemas.microsoft.com/office/drawing/2014/main" id="{9579398D-1FA4-5042-ABA1-2E3C21FFDB0B}"/>
              </a:ext>
            </a:extLst>
          </p:cNvPr>
          <p:cNvGrpSpPr/>
          <p:nvPr/>
        </p:nvGrpSpPr>
        <p:grpSpPr>
          <a:xfrm>
            <a:off x="2283292" y="3723399"/>
            <a:ext cx="1765300" cy="888993"/>
            <a:chOff x="2283292" y="3723399"/>
            <a:chExt cx="1765300" cy="888993"/>
          </a:xfrm>
        </p:grpSpPr>
        <p:sp>
          <p:nvSpPr>
            <p:cNvPr id="61443" name="Rectangle 61442">
              <a:extLst>
                <a:ext uri="{FF2B5EF4-FFF2-40B4-BE49-F238E27FC236}">
                  <a16:creationId xmlns:a16="http://schemas.microsoft.com/office/drawing/2014/main" id="{E70FA741-F345-C167-237E-DF75873E72AA}"/>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Spot Fleet</a:t>
              </a:r>
            </a:p>
          </p:txBody>
        </p:sp>
        <p:pic>
          <p:nvPicPr>
            <p:cNvPr id="61444" name="Graphic 61443" descr="Spot Fleet group icon. ">
              <a:extLst>
                <a:ext uri="{FF2B5EF4-FFF2-40B4-BE49-F238E27FC236}">
                  <a16:creationId xmlns:a16="http://schemas.microsoft.com/office/drawing/2014/main" id="{88FFA208-52CD-33B7-67B0-5129462AE312}"/>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283292" y="3723399"/>
              <a:ext cx="381000" cy="381000"/>
            </a:xfrm>
            <a:prstGeom prst="rect">
              <a:avLst/>
            </a:prstGeom>
          </p:spPr>
        </p:pic>
      </p:grpSp>
      <p:grpSp>
        <p:nvGrpSpPr>
          <p:cNvPr id="61445" name="Group 61444" descr="AWS Account group.">
            <a:extLst>
              <a:ext uri="{FF2B5EF4-FFF2-40B4-BE49-F238E27FC236}">
                <a16:creationId xmlns:a16="http://schemas.microsoft.com/office/drawing/2014/main" id="{FEF0A666-C67F-B92E-0B26-E1F044F23FE4}"/>
              </a:ext>
            </a:extLst>
          </p:cNvPr>
          <p:cNvGrpSpPr/>
          <p:nvPr/>
        </p:nvGrpSpPr>
        <p:grpSpPr>
          <a:xfrm>
            <a:off x="4215623" y="3723399"/>
            <a:ext cx="1764665" cy="895343"/>
            <a:chOff x="4215623" y="3723399"/>
            <a:chExt cx="1764665" cy="895343"/>
          </a:xfrm>
        </p:grpSpPr>
        <p:sp>
          <p:nvSpPr>
            <p:cNvPr id="61446" name="Rectangle 61445">
              <a:extLst>
                <a:ext uri="{FF2B5EF4-FFF2-40B4-BE49-F238E27FC236}">
                  <a16:creationId xmlns:a16="http://schemas.microsoft.com/office/drawing/2014/main" id="{DED43954-3437-09F8-7FBA-4415778D2560}"/>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account</a:t>
              </a:r>
            </a:p>
          </p:txBody>
        </p:sp>
        <p:pic>
          <p:nvPicPr>
            <p:cNvPr id="61447" name="Graphic 61446" descr="AWS account group icon.">
              <a:extLst>
                <a:ext uri="{FF2B5EF4-FFF2-40B4-BE49-F238E27FC236}">
                  <a16:creationId xmlns:a16="http://schemas.microsoft.com/office/drawing/2014/main" id="{EA40B004-8D5F-7D0E-1786-D9E9AD0E890B}"/>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4215623" y="3723399"/>
              <a:ext cx="381000" cy="381000"/>
            </a:xfrm>
            <a:prstGeom prst="rect">
              <a:avLst/>
            </a:prstGeom>
          </p:spPr>
        </p:pic>
      </p:grpSp>
      <p:grpSp>
        <p:nvGrpSpPr>
          <p:cNvPr id="61448" name="Group 61447" descr="AWS IoT Greengrass Deployment group.">
            <a:extLst>
              <a:ext uri="{FF2B5EF4-FFF2-40B4-BE49-F238E27FC236}">
                <a16:creationId xmlns:a16="http://schemas.microsoft.com/office/drawing/2014/main" id="{AF31E5CA-E446-2CF5-CFDB-2A0403E52F4B}"/>
              </a:ext>
            </a:extLst>
          </p:cNvPr>
          <p:cNvGrpSpPr/>
          <p:nvPr/>
        </p:nvGrpSpPr>
        <p:grpSpPr>
          <a:xfrm>
            <a:off x="6147454" y="3723399"/>
            <a:ext cx="1765300" cy="890588"/>
            <a:chOff x="6147454" y="3723399"/>
            <a:chExt cx="1765300" cy="890588"/>
          </a:xfrm>
        </p:grpSpPr>
        <p:sp>
          <p:nvSpPr>
            <p:cNvPr id="61449" name="Rectangle 61448">
              <a:extLst>
                <a:ext uri="{FF2B5EF4-FFF2-40B4-BE49-F238E27FC236}">
                  <a16:creationId xmlns:a16="http://schemas.microsoft.com/office/drawing/2014/main" id="{E77294FE-E749-880A-C003-B3AE445D8C9F}"/>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 Deployment</a:t>
              </a:r>
            </a:p>
          </p:txBody>
        </p:sp>
        <p:pic>
          <p:nvPicPr>
            <p:cNvPr id="61450" name="Graphic 61449" descr="AWS IoT Greengrass Deployment group icon.">
              <a:extLst>
                <a:ext uri="{FF2B5EF4-FFF2-40B4-BE49-F238E27FC236}">
                  <a16:creationId xmlns:a16="http://schemas.microsoft.com/office/drawing/2014/main" id="{1BDFA896-2F82-AF80-FBCF-CA1785D9D6FD}"/>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6147454" y="3723399"/>
              <a:ext cx="381000" cy="381000"/>
            </a:xfrm>
            <a:prstGeom prst="rect">
              <a:avLst/>
            </a:prstGeom>
          </p:spPr>
        </p:pic>
      </p:grpSp>
      <p:grpSp>
        <p:nvGrpSpPr>
          <p:cNvPr id="61451" name="Group 61450" descr="AWS IoT Greengrass group.">
            <a:extLst>
              <a:ext uri="{FF2B5EF4-FFF2-40B4-BE49-F238E27FC236}">
                <a16:creationId xmlns:a16="http://schemas.microsoft.com/office/drawing/2014/main" id="{FD70DF99-E08E-9CBA-32F6-477E0A993143}"/>
              </a:ext>
            </a:extLst>
          </p:cNvPr>
          <p:cNvGrpSpPr/>
          <p:nvPr/>
        </p:nvGrpSpPr>
        <p:grpSpPr>
          <a:xfrm>
            <a:off x="8092141" y="3723399"/>
            <a:ext cx="1765300" cy="890588"/>
            <a:chOff x="8092141" y="3723399"/>
            <a:chExt cx="1765300" cy="890588"/>
          </a:xfrm>
        </p:grpSpPr>
        <p:sp>
          <p:nvSpPr>
            <p:cNvPr id="61452" name="Rectangle 61451">
              <a:extLst>
                <a:ext uri="{FF2B5EF4-FFF2-40B4-BE49-F238E27FC236}">
                  <a16:creationId xmlns:a16="http://schemas.microsoft.com/office/drawing/2014/main" id="{76EECE25-3A67-96D2-B8EC-E9F48828184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a:t>
              </a:r>
            </a:p>
          </p:txBody>
        </p:sp>
        <p:pic>
          <p:nvPicPr>
            <p:cNvPr id="61453" name="Graphic 61452" descr="AWS IoT Greengrass group icon.">
              <a:extLst>
                <a:ext uri="{FF2B5EF4-FFF2-40B4-BE49-F238E27FC236}">
                  <a16:creationId xmlns:a16="http://schemas.microsoft.com/office/drawing/2014/main" id="{D196F536-A08B-102E-E2BC-FF85DCC04FB0}"/>
                </a:ext>
              </a:extLst>
            </p:cNvPr>
            <p:cNvPicPr>
              <a:picLocks noChangeAspect="1"/>
            </p:cNvPicPr>
            <p:nvPr/>
          </p:nvPicPr>
          <p:blipFill>
            <a:blip r:embed="rId28">
              <a:extLst>
                <a:ext uri="{96DAC541-7B7A-43D3-8B79-37D633B846F1}">
                  <asvg:svgBlip xmlns:asvg="http://schemas.microsoft.com/office/drawing/2016/SVG/main" r:embed="rId29"/>
                </a:ext>
              </a:extLst>
            </a:blip>
            <a:srcRect/>
            <a:stretch/>
          </p:blipFill>
          <p:spPr>
            <a:xfrm>
              <a:off x="8092141" y="3723399"/>
              <a:ext cx="381000" cy="381000"/>
            </a:xfrm>
            <a:prstGeom prst="rect">
              <a:avLst/>
            </a:prstGeom>
          </p:spPr>
        </p:pic>
      </p:grpSp>
      <p:grpSp>
        <p:nvGrpSpPr>
          <p:cNvPr id="61454" name="Group 61453" descr="Elastic Beanstalk container group.">
            <a:extLst>
              <a:ext uri="{FF2B5EF4-FFF2-40B4-BE49-F238E27FC236}">
                <a16:creationId xmlns:a16="http://schemas.microsoft.com/office/drawing/2014/main" id="{FD44D374-47F2-019C-8337-CF6D0A66D27B}"/>
              </a:ext>
            </a:extLst>
          </p:cNvPr>
          <p:cNvGrpSpPr/>
          <p:nvPr/>
        </p:nvGrpSpPr>
        <p:grpSpPr>
          <a:xfrm>
            <a:off x="10036828" y="3723399"/>
            <a:ext cx="1764665" cy="898201"/>
            <a:chOff x="10036828" y="3723399"/>
            <a:chExt cx="1764665" cy="898201"/>
          </a:xfrm>
        </p:grpSpPr>
        <p:sp>
          <p:nvSpPr>
            <p:cNvPr id="61455" name="Rectangle 61454">
              <a:extLst>
                <a:ext uri="{FF2B5EF4-FFF2-40B4-BE49-F238E27FC236}">
                  <a16:creationId xmlns:a16="http://schemas.microsoft.com/office/drawing/2014/main" id="{C43D41E5-D5FD-DF8A-C492-2AB418E634D6}"/>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Elastic Beanstalk container</a:t>
              </a:r>
            </a:p>
          </p:txBody>
        </p:sp>
        <p:pic>
          <p:nvPicPr>
            <p:cNvPr id="61456" name="Graphic 61455" descr="Elastic Beanstalk container group icon. ">
              <a:extLst>
                <a:ext uri="{FF2B5EF4-FFF2-40B4-BE49-F238E27FC236}">
                  <a16:creationId xmlns:a16="http://schemas.microsoft.com/office/drawing/2014/main" id="{8007AF46-7A37-215B-4D8A-B048E6ED3B61}"/>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10036828" y="3723399"/>
              <a:ext cx="381000" cy="381000"/>
            </a:xfrm>
            <a:prstGeom prst="rect">
              <a:avLst/>
            </a:prstGeom>
          </p:spPr>
        </p:pic>
      </p:grpSp>
      <p:grpSp>
        <p:nvGrpSpPr>
          <p:cNvPr id="61457" name="Group 61456" descr="AWS Step Functions workflow group.">
            <a:extLst>
              <a:ext uri="{FF2B5EF4-FFF2-40B4-BE49-F238E27FC236}">
                <a16:creationId xmlns:a16="http://schemas.microsoft.com/office/drawing/2014/main" id="{BEF79E7A-5F8D-C6D8-5C8C-25D6E62A3789}"/>
              </a:ext>
            </a:extLst>
          </p:cNvPr>
          <p:cNvGrpSpPr/>
          <p:nvPr/>
        </p:nvGrpSpPr>
        <p:grpSpPr>
          <a:xfrm>
            <a:off x="351632" y="4826000"/>
            <a:ext cx="1764665" cy="895343"/>
            <a:chOff x="351632" y="4826000"/>
            <a:chExt cx="1764665" cy="895343"/>
          </a:xfrm>
        </p:grpSpPr>
        <p:sp>
          <p:nvSpPr>
            <p:cNvPr id="61458" name="Rectangle 61457">
              <a:extLst>
                <a:ext uri="{FF2B5EF4-FFF2-40B4-BE49-F238E27FC236}">
                  <a16:creationId xmlns:a16="http://schemas.microsoft.com/office/drawing/2014/main" id="{EA1F6B65-A9D2-9F04-25AC-1035616FF42E}"/>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Step Functions workflow</a:t>
              </a:r>
            </a:p>
          </p:txBody>
        </p:sp>
        <p:pic>
          <p:nvPicPr>
            <p:cNvPr id="61459" name="Graphic 61458" descr="AWS Step Functions workflow group icon. ">
              <a:extLst>
                <a:ext uri="{FF2B5EF4-FFF2-40B4-BE49-F238E27FC236}">
                  <a16:creationId xmlns:a16="http://schemas.microsoft.com/office/drawing/2014/main" id="{B1EA7187-4DFC-6913-AA5A-BDD3D406E1F6}"/>
                </a:ext>
              </a:extLst>
            </p:cNvPr>
            <p:cNvPicPr>
              <a:picLocks noChangeAspect="1"/>
            </p:cNvPicPr>
            <p:nvPr/>
          </p:nvPicPr>
          <p:blipFill>
            <a:blip r:embed="rId32">
              <a:extLst>
                <a:ext uri="{96DAC541-7B7A-43D3-8B79-37D633B846F1}">
                  <asvg:svgBlip xmlns:asvg="http://schemas.microsoft.com/office/drawing/2016/SVG/main" r:embed="rId33"/>
                </a:ext>
              </a:extLst>
            </a:blip>
            <a:srcRect/>
            <a:stretch/>
          </p:blipFill>
          <p:spPr>
            <a:xfrm>
              <a:off x="351632" y="4826000"/>
              <a:ext cx="381000" cy="381000"/>
            </a:xfrm>
            <a:prstGeom prst="rect">
              <a:avLst/>
            </a:prstGeom>
          </p:spPr>
        </p:pic>
      </p:grpSp>
      <p:sp>
        <p:nvSpPr>
          <p:cNvPr id="61460" name="Rectangle 61459" descr="Generic group dashed.">
            <a:extLst>
              <a:ext uri="{FF2B5EF4-FFF2-40B4-BE49-F238E27FC236}">
                <a16:creationId xmlns:a16="http://schemas.microsoft.com/office/drawing/2014/main" id="{E83CF081-1371-67B2-FD3C-61194279EED4}"/>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
        <p:nvSpPr>
          <p:cNvPr id="61461" name="Rectangle 61460" descr="Generic group.">
            <a:extLst>
              <a:ext uri="{FF2B5EF4-FFF2-40B4-BE49-F238E27FC236}">
                <a16:creationId xmlns:a16="http://schemas.microsoft.com/office/drawing/2014/main" id="{FDEDB59F-6976-8781-5495-BDB9DB7FFEC7}"/>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704875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 name="Content Placeholder 10">
            <a:extLst>
              <a:ext uri="{FF2B5EF4-FFF2-40B4-BE49-F238E27FC236}">
                <a16:creationId xmlns:a16="http://schemas.microsoft.com/office/drawing/2014/main" id="{CD1EC00D-4BC9-14A4-717F-12380F995D0F}"/>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solidFill>
                  <a:schemeClr val="bg1"/>
                </a:solidFill>
              </a:rPr>
              <a:t>Select a group with the category color where you find your service to start creating your custom group. </a:t>
            </a:r>
            <a:r>
              <a:rPr lang="en-US" altLang="en-US" sz="1800" b="1" dirty="0">
                <a:solidFill>
                  <a:schemeClr val="bg1"/>
                </a:solidFill>
              </a:rPr>
              <a:t>All groups are fully editable.</a:t>
            </a:r>
          </a:p>
        </p:txBody>
      </p:sp>
      <p:grpSp>
        <p:nvGrpSpPr>
          <p:cNvPr id="4" name="Group 3" descr="Galaxy group.">
            <a:extLst>
              <a:ext uri="{FF2B5EF4-FFF2-40B4-BE49-F238E27FC236}">
                <a16:creationId xmlns:a16="http://schemas.microsoft.com/office/drawing/2014/main" id="{B44D8E88-63B4-B677-8D49-09B76926C8B6}"/>
              </a:ext>
            </a:extLst>
          </p:cNvPr>
          <p:cNvGrpSpPr/>
          <p:nvPr/>
        </p:nvGrpSpPr>
        <p:grpSpPr>
          <a:xfrm>
            <a:off x="241301" y="1991999"/>
            <a:ext cx="1879600" cy="1637742"/>
            <a:chOff x="241301" y="1991999"/>
            <a:chExt cx="1879600" cy="1637742"/>
          </a:xfrm>
        </p:grpSpPr>
        <p:sp>
          <p:nvSpPr>
            <p:cNvPr id="6" name="TextBox 5">
              <a:extLst>
                <a:ext uri="{FF2B5EF4-FFF2-40B4-BE49-F238E27FC236}">
                  <a16:creationId xmlns:a16="http://schemas.microsoft.com/office/drawing/2014/main" id="{8F6DBEFA-672F-D42A-0A2A-621A9A0F5F94}"/>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Serverless</a:t>
              </a:r>
            </a:p>
          </p:txBody>
        </p:sp>
        <p:sp>
          <p:nvSpPr>
            <p:cNvPr id="7" name="Rectangle 6">
              <a:extLst>
                <a:ext uri="{FF2B5EF4-FFF2-40B4-BE49-F238E27FC236}">
                  <a16:creationId xmlns:a16="http://schemas.microsoft.com/office/drawing/2014/main" id="{476B94BF-AE9E-6424-8048-F94E09AD7571}"/>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0" name="Graphic 9" descr="Graphic icon.">
              <a:extLst>
                <a:ext uri="{FF2B5EF4-FFF2-40B4-BE49-F238E27FC236}">
                  <a16:creationId xmlns:a16="http://schemas.microsoft.com/office/drawing/2014/main" id="{3FF248B1-7AD9-CB6A-1690-CB87AA36C0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48284" y="1991999"/>
              <a:ext cx="381000" cy="381000"/>
            </a:xfrm>
            <a:prstGeom prst="rect">
              <a:avLst/>
            </a:prstGeom>
          </p:spPr>
        </p:pic>
      </p:grpSp>
      <p:grpSp>
        <p:nvGrpSpPr>
          <p:cNvPr id="11" name="Group 10" descr="Mars group.">
            <a:extLst>
              <a:ext uri="{FF2B5EF4-FFF2-40B4-BE49-F238E27FC236}">
                <a16:creationId xmlns:a16="http://schemas.microsoft.com/office/drawing/2014/main" id="{1ED809A0-A4DF-4781-1A48-A66F54AB9B76}"/>
              </a:ext>
            </a:extLst>
          </p:cNvPr>
          <p:cNvGrpSpPr/>
          <p:nvPr/>
        </p:nvGrpSpPr>
        <p:grpSpPr>
          <a:xfrm>
            <a:off x="2209502" y="1994762"/>
            <a:ext cx="1861653" cy="1316430"/>
            <a:chOff x="2209502" y="1994762"/>
            <a:chExt cx="1861653" cy="1316430"/>
          </a:xfrm>
        </p:grpSpPr>
        <p:sp>
          <p:nvSpPr>
            <p:cNvPr id="12" name="Rectangle 11">
              <a:extLst>
                <a:ext uri="{FF2B5EF4-FFF2-40B4-BE49-F238E27FC236}">
                  <a16:creationId xmlns:a16="http://schemas.microsoft.com/office/drawing/2014/main" id="{EB5087D1-3ED8-1452-6BEC-A6D802D33EC1}"/>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3" name="Graphic 12" descr="Graphic icon.">
              <a:extLst>
                <a:ext uri="{FF2B5EF4-FFF2-40B4-BE49-F238E27FC236}">
                  <a16:creationId xmlns:a16="http://schemas.microsoft.com/office/drawing/2014/main" id="{9DC239EE-53CA-278C-4353-14279EA2E8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98541" y="1994762"/>
              <a:ext cx="381000" cy="381000"/>
            </a:xfrm>
            <a:prstGeom prst="rect">
              <a:avLst/>
            </a:prstGeom>
          </p:spPr>
        </p:pic>
        <p:sp>
          <p:nvSpPr>
            <p:cNvPr id="14" name="TextBox 13">
              <a:extLst>
                <a:ext uri="{FF2B5EF4-FFF2-40B4-BE49-F238E27FC236}">
                  <a16:creationId xmlns:a16="http://schemas.microsoft.com/office/drawing/2014/main" id="{CCCE8180-184E-56FA-7C69-6A96484A42C4}"/>
                </a:ext>
              </a:extLst>
            </p:cNvPr>
            <p:cNvSpPr txBox="1"/>
            <p:nvPr/>
          </p:nvSpPr>
          <p:spPr>
            <a:xfrm>
              <a:off x="2209502" y="2921855"/>
              <a:ext cx="1861653" cy="389337"/>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Management &amp; Governance</a:t>
              </a:r>
            </a:p>
          </p:txBody>
        </p:sp>
      </p:grpSp>
      <p:grpSp>
        <p:nvGrpSpPr>
          <p:cNvPr id="16" name="Group 15" descr="Endor group.">
            <a:extLst>
              <a:ext uri="{FF2B5EF4-FFF2-40B4-BE49-F238E27FC236}">
                <a16:creationId xmlns:a16="http://schemas.microsoft.com/office/drawing/2014/main" id="{B93AF45D-E5A5-6D19-E048-C6997553BF17}"/>
              </a:ext>
            </a:extLst>
          </p:cNvPr>
          <p:cNvGrpSpPr/>
          <p:nvPr/>
        </p:nvGrpSpPr>
        <p:grpSpPr>
          <a:xfrm>
            <a:off x="4159756" y="1991999"/>
            <a:ext cx="1861653" cy="1483854"/>
            <a:chOff x="4159756" y="1991999"/>
            <a:chExt cx="1861653" cy="1483854"/>
          </a:xfrm>
        </p:grpSpPr>
        <p:sp>
          <p:nvSpPr>
            <p:cNvPr id="17" name="Rectangle 16">
              <a:extLst>
                <a:ext uri="{FF2B5EF4-FFF2-40B4-BE49-F238E27FC236}">
                  <a16:creationId xmlns:a16="http://schemas.microsoft.com/office/drawing/2014/main" id="{60D263A1-82F7-FE23-40CD-0B4267079561}"/>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18" name="Graphic 17" descr="Graphic icon.">
              <a:extLst>
                <a:ext uri="{FF2B5EF4-FFF2-40B4-BE49-F238E27FC236}">
                  <a16:creationId xmlns:a16="http://schemas.microsoft.com/office/drawing/2014/main" id="{35F0700E-07CB-B922-C99D-79E772B94EB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48794" y="1991999"/>
              <a:ext cx="381000" cy="381000"/>
            </a:xfrm>
            <a:prstGeom prst="rect">
              <a:avLst/>
            </a:prstGeom>
          </p:spPr>
        </p:pic>
        <p:sp>
          <p:nvSpPr>
            <p:cNvPr id="19" name="TextBox 18">
              <a:extLst>
                <a:ext uri="{FF2B5EF4-FFF2-40B4-BE49-F238E27FC236}">
                  <a16:creationId xmlns:a16="http://schemas.microsoft.com/office/drawing/2014/main" id="{113E2F07-A626-FB08-5D31-773525D15151}"/>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Storage</a:t>
              </a:r>
            </a:p>
          </p:txBody>
        </p:sp>
      </p:grpSp>
      <p:grpSp>
        <p:nvGrpSpPr>
          <p:cNvPr id="21" name="Group 20" descr="Orbit group.">
            <a:extLst>
              <a:ext uri="{FF2B5EF4-FFF2-40B4-BE49-F238E27FC236}">
                <a16:creationId xmlns:a16="http://schemas.microsoft.com/office/drawing/2014/main" id="{4F1AC3B0-B80E-80B1-21ED-32F4C3DD1844}"/>
              </a:ext>
            </a:extLst>
          </p:cNvPr>
          <p:cNvGrpSpPr/>
          <p:nvPr/>
        </p:nvGrpSpPr>
        <p:grpSpPr>
          <a:xfrm>
            <a:off x="6110010" y="1991999"/>
            <a:ext cx="1861653" cy="1473082"/>
            <a:chOff x="6110010" y="1991999"/>
            <a:chExt cx="1861653" cy="1473082"/>
          </a:xfrm>
        </p:grpSpPr>
        <p:sp>
          <p:nvSpPr>
            <p:cNvPr id="26" name="Rectangle 25">
              <a:extLst>
                <a:ext uri="{FF2B5EF4-FFF2-40B4-BE49-F238E27FC236}">
                  <a16:creationId xmlns:a16="http://schemas.microsoft.com/office/drawing/2014/main" id="{5C5CB2F0-ED93-36D1-E8B2-F5785FF7C9CD}"/>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27" name="Graphic 26" descr="Graphic icon.">
              <a:extLst>
                <a:ext uri="{FF2B5EF4-FFF2-40B4-BE49-F238E27FC236}">
                  <a16:creationId xmlns:a16="http://schemas.microsoft.com/office/drawing/2014/main" id="{B7BD2C1B-F36F-E4D5-C20A-2238FB0BF2F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199049" y="1991999"/>
              <a:ext cx="381000" cy="381000"/>
            </a:xfrm>
            <a:prstGeom prst="rect">
              <a:avLst/>
            </a:prstGeom>
          </p:spPr>
        </p:pic>
        <p:sp>
          <p:nvSpPr>
            <p:cNvPr id="28" name="TextBox 27">
              <a:extLst>
                <a:ext uri="{FF2B5EF4-FFF2-40B4-BE49-F238E27FC236}">
                  <a16:creationId xmlns:a16="http://schemas.microsoft.com/office/drawing/2014/main" id="{E2FF2676-6172-5035-8FE4-34F55840ED29}"/>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Migration &amp; Modernization</a:t>
              </a:r>
            </a:p>
          </p:txBody>
        </p:sp>
      </p:grpSp>
      <p:grpSp>
        <p:nvGrpSpPr>
          <p:cNvPr id="29" name="Group 28" descr="Smile group.">
            <a:extLst>
              <a:ext uri="{FF2B5EF4-FFF2-40B4-BE49-F238E27FC236}">
                <a16:creationId xmlns:a16="http://schemas.microsoft.com/office/drawing/2014/main" id="{91B317CC-F144-7B0F-E5E6-53BB46D8B50F}"/>
              </a:ext>
            </a:extLst>
          </p:cNvPr>
          <p:cNvGrpSpPr/>
          <p:nvPr/>
        </p:nvGrpSpPr>
        <p:grpSpPr>
          <a:xfrm>
            <a:off x="241301" y="3788621"/>
            <a:ext cx="1879600" cy="1812238"/>
            <a:chOff x="241301" y="3788621"/>
            <a:chExt cx="1879600" cy="1812238"/>
          </a:xfrm>
        </p:grpSpPr>
        <p:sp>
          <p:nvSpPr>
            <p:cNvPr id="30" name="Rectangle 29">
              <a:extLst>
                <a:ext uri="{FF2B5EF4-FFF2-40B4-BE49-F238E27FC236}">
                  <a16:creationId xmlns:a16="http://schemas.microsoft.com/office/drawing/2014/main" id="{FA9E0E5A-5E1A-1DFE-0186-4435290E08D6}"/>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1" name="Graphic 30" descr="Graphic icon.">
              <a:extLst>
                <a:ext uri="{FF2B5EF4-FFF2-40B4-BE49-F238E27FC236}">
                  <a16:creationId xmlns:a16="http://schemas.microsoft.com/office/drawing/2014/main" id="{4702E78D-FD1A-8382-CACF-A12E14D2F92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8284" y="3788621"/>
              <a:ext cx="381000" cy="381000"/>
            </a:xfrm>
            <a:prstGeom prst="rect">
              <a:avLst/>
            </a:prstGeom>
          </p:spPr>
        </p:pic>
        <p:sp>
          <p:nvSpPr>
            <p:cNvPr id="32" name="TextBox 31">
              <a:extLst>
                <a:ext uri="{FF2B5EF4-FFF2-40B4-BE49-F238E27FC236}">
                  <a16:creationId xmlns:a16="http://schemas.microsoft.com/office/drawing/2014/main" id="{B83DD0B6-DF03-8DAD-ABBD-CBB698C187B8}"/>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Quantum Technologies</a:t>
              </a:r>
            </a:p>
          </p:txBody>
        </p:sp>
      </p:grpSp>
      <p:grpSp>
        <p:nvGrpSpPr>
          <p:cNvPr id="34" name="Group 33" descr="Cosmos group">
            <a:extLst>
              <a:ext uri="{FF2B5EF4-FFF2-40B4-BE49-F238E27FC236}">
                <a16:creationId xmlns:a16="http://schemas.microsoft.com/office/drawing/2014/main" id="{1F088FDC-35EA-001C-9526-DDAC88D929C1}"/>
              </a:ext>
            </a:extLst>
          </p:cNvPr>
          <p:cNvGrpSpPr/>
          <p:nvPr/>
        </p:nvGrpSpPr>
        <p:grpSpPr>
          <a:xfrm>
            <a:off x="2209502" y="3791479"/>
            <a:ext cx="1861653" cy="1644720"/>
            <a:chOff x="2209502" y="3791479"/>
            <a:chExt cx="1861653" cy="1644720"/>
          </a:xfrm>
        </p:grpSpPr>
        <p:sp>
          <p:nvSpPr>
            <p:cNvPr id="35" name="Rectangle 34">
              <a:extLst>
                <a:ext uri="{FF2B5EF4-FFF2-40B4-BE49-F238E27FC236}">
                  <a16:creationId xmlns:a16="http://schemas.microsoft.com/office/drawing/2014/main" id="{0243C3C4-05CA-2DE0-E093-8C9B87E5A58E}"/>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7" name="Graphic 36" descr="Graphic icon.">
              <a:extLst>
                <a:ext uri="{FF2B5EF4-FFF2-40B4-BE49-F238E27FC236}">
                  <a16:creationId xmlns:a16="http://schemas.microsoft.com/office/drawing/2014/main" id="{DFAFA4BF-2726-729A-1D36-58A7F234DB07}"/>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2298540" y="3791479"/>
              <a:ext cx="381000" cy="381000"/>
            </a:xfrm>
            <a:prstGeom prst="rect">
              <a:avLst/>
            </a:prstGeom>
          </p:spPr>
        </p:pic>
        <p:sp>
          <p:nvSpPr>
            <p:cNvPr id="38" name="TextBox 37">
              <a:extLst>
                <a:ext uri="{FF2B5EF4-FFF2-40B4-BE49-F238E27FC236}">
                  <a16:creationId xmlns:a16="http://schemas.microsoft.com/office/drawing/2014/main" id="{25F135F4-1826-7A55-9BB1-3D8465C7B755}"/>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Contact Center</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Security, Identity &amp; Compliance</a:t>
              </a:r>
            </a:p>
          </p:txBody>
        </p:sp>
      </p:grpSp>
      <p:grpSp>
        <p:nvGrpSpPr>
          <p:cNvPr id="39" name="Group 38" descr="Nebula group.">
            <a:extLst>
              <a:ext uri="{FF2B5EF4-FFF2-40B4-BE49-F238E27FC236}">
                <a16:creationId xmlns:a16="http://schemas.microsoft.com/office/drawing/2014/main" id="{6DEA060F-133E-54DE-9529-1D2BCCD31FBE}"/>
              </a:ext>
            </a:extLst>
          </p:cNvPr>
          <p:cNvGrpSpPr/>
          <p:nvPr/>
        </p:nvGrpSpPr>
        <p:grpSpPr>
          <a:xfrm>
            <a:off x="4159756" y="3788621"/>
            <a:ext cx="1861653" cy="1658350"/>
            <a:chOff x="4159756" y="3788621"/>
            <a:chExt cx="1861653" cy="1658350"/>
          </a:xfrm>
        </p:grpSpPr>
        <p:sp>
          <p:nvSpPr>
            <p:cNvPr id="40" name="Rectangle 39">
              <a:extLst>
                <a:ext uri="{FF2B5EF4-FFF2-40B4-BE49-F238E27FC236}">
                  <a16:creationId xmlns:a16="http://schemas.microsoft.com/office/drawing/2014/main" id="{2E98645F-E920-1567-0429-B8541BA7F716}"/>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41" name="Graphic 40" descr="Graphic icon.">
              <a:extLst>
                <a:ext uri="{FF2B5EF4-FFF2-40B4-BE49-F238E27FC236}">
                  <a16:creationId xmlns:a16="http://schemas.microsoft.com/office/drawing/2014/main" id="{A9940830-E62F-7A17-AF68-2615B4436EA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4248794" y="3788621"/>
              <a:ext cx="381000" cy="381000"/>
            </a:xfrm>
            <a:prstGeom prst="rect">
              <a:avLst/>
            </a:prstGeom>
          </p:spPr>
        </p:pic>
        <p:sp>
          <p:nvSpPr>
            <p:cNvPr id="42" name="TextBox 41">
              <a:extLst>
                <a:ext uri="{FF2B5EF4-FFF2-40B4-BE49-F238E27FC236}">
                  <a16:creationId xmlns:a16="http://schemas.microsoft.com/office/drawing/2014/main" id="{3B4CE5D3-825C-96B7-43D4-5AF79A255366}"/>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Database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Satellite</a:t>
              </a:r>
            </a:p>
          </p:txBody>
        </p:sp>
      </p:grpSp>
      <p:grpSp>
        <p:nvGrpSpPr>
          <p:cNvPr id="43" name="Group 42">
            <a:extLst>
              <a:ext uri="{FF2B5EF4-FFF2-40B4-BE49-F238E27FC236}">
                <a16:creationId xmlns:a16="http://schemas.microsoft.com/office/drawing/2014/main" id="{BDDEE125-CDAD-243F-6AF3-BB903A70D200}"/>
              </a:ext>
            </a:extLst>
          </p:cNvPr>
          <p:cNvGrpSpPr/>
          <p:nvPr/>
        </p:nvGrpSpPr>
        <p:grpSpPr>
          <a:xfrm>
            <a:off x="8149302" y="1953055"/>
            <a:ext cx="3703384" cy="4010423"/>
            <a:chOff x="8149302" y="1953055"/>
            <a:chExt cx="3703384" cy="4010423"/>
          </a:xfrm>
        </p:grpSpPr>
        <p:sp>
          <p:nvSpPr>
            <p:cNvPr id="44" name="Content Placeholder 4">
              <a:extLst>
                <a:ext uri="{FF2B5EF4-FFF2-40B4-BE49-F238E27FC236}">
                  <a16:creationId xmlns:a16="http://schemas.microsoft.com/office/drawing/2014/main" id="{3F320624-E403-E434-41E8-807B07FF138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Download the asset package.</a:t>
              </a:r>
              <a:br>
                <a:rPr lang="en-US" altLang="en-US" sz="1100" dirty="0">
                  <a:solidFill>
                    <a:schemeClr val="bg1"/>
                  </a:solidFill>
                </a:rPr>
              </a:br>
              <a:r>
                <a:rPr lang="en-US" altLang="en-US" sz="1100" dirty="0">
                  <a:solidFill>
                    <a:schemeClr val="bg1"/>
                  </a:solidFill>
                </a:rPr>
                <a:t>Go to the </a:t>
              </a:r>
              <a:r>
                <a:rPr lang="en-US" altLang="en-US" sz="1100" dirty="0">
                  <a:hlinkClick r:id="rId16"/>
                </a:rPr>
                <a:t>AWS Architecture Icons</a:t>
              </a:r>
              <a:r>
                <a:rPr lang="en-US" altLang="en-US" sz="1100" dirty="0"/>
                <a:t> </a:t>
              </a:r>
              <a:r>
                <a:rPr lang="en-US" altLang="en-US" sz="1100" dirty="0">
                  <a:solidFill>
                    <a:schemeClr val="bg1"/>
                  </a:solidFill>
                </a:rPr>
                <a:t>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Begin customizing. </a:t>
              </a:r>
              <a:br>
                <a:rPr lang="en-US" altLang="en-US" sz="1100" b="1" dirty="0">
                  <a:solidFill>
                    <a:schemeClr val="bg1"/>
                  </a:solidFill>
                </a:rPr>
              </a:br>
              <a:r>
                <a:rPr lang="en-US" altLang="en-US" sz="1100" dirty="0">
                  <a:solidFill>
                    <a:schemeClr val="bg1"/>
                  </a:solidFill>
                </a:rPr>
                <a:t>In your chosen group, select the square icon and choose </a:t>
              </a:r>
              <a:r>
                <a:rPr lang="en-US" altLang="en-US" sz="1100" b="1" dirty="0">
                  <a:solidFill>
                    <a:schemeClr val="bg1"/>
                  </a:solidFill>
                </a:rPr>
                <a:t>Change Graphic &gt; From a File.</a:t>
              </a: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endParaRPr lang="en-US" altLang="en-US" sz="1100" b="1" dirty="0">
                <a:solidFill>
                  <a:schemeClr val="bg1"/>
                </a:solidFill>
              </a:endParaRP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Find the service icon.</a:t>
              </a:r>
              <a:br>
                <a:rPr lang="en-US" altLang="en-US" sz="1100" dirty="0">
                  <a:solidFill>
                    <a:schemeClr val="bg1"/>
                  </a:solidFill>
                </a:rPr>
              </a:br>
              <a:r>
                <a:rPr lang="en-US" altLang="en-US" sz="1100" dirty="0">
                  <a:solidFill>
                    <a:schemeClr val="bg1"/>
                  </a:solidFill>
                </a:rPr>
                <a:t>Navigate to the </a:t>
              </a:r>
              <a:r>
                <a:rPr lang="en-US" altLang="en-US" sz="1100" b="1" dirty="0">
                  <a:solidFill>
                    <a:schemeClr val="bg1"/>
                  </a:solidFill>
                </a:rPr>
                <a:t>Architecture-Service-Icons</a:t>
              </a:r>
              <a:r>
                <a:rPr lang="en-US" altLang="en-US" sz="1100" dirty="0">
                  <a:solidFill>
                    <a:schemeClr val="bg1"/>
                  </a:solidFill>
                </a:rPr>
                <a:t> </a:t>
              </a:r>
              <a:br>
                <a:rPr lang="en-US" altLang="en-US" sz="1100" dirty="0">
                  <a:solidFill>
                    <a:schemeClr val="bg1"/>
                  </a:solidFill>
                </a:rPr>
              </a:br>
              <a:r>
                <a:rPr lang="en-US" altLang="en-US" sz="1100" dirty="0">
                  <a:solidFill>
                    <a:schemeClr val="bg1"/>
                  </a:solidFill>
                </a:rPr>
                <a:t>folder in the asset package. Then find the appropriate </a:t>
              </a:r>
              <a:r>
                <a:rPr lang="en-US" altLang="en-US" sz="1100" b="1" dirty="0">
                  <a:solidFill>
                    <a:schemeClr val="bg1"/>
                  </a:solidFill>
                </a:rPr>
                <a:t>category</a:t>
              </a:r>
              <a:r>
                <a:rPr lang="en-US" altLang="en-US" sz="1100" dirty="0">
                  <a:solidFill>
                    <a:schemeClr val="bg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Insert the service icon.</a:t>
              </a:r>
              <a:br>
                <a:rPr lang="en-US" altLang="en-US" sz="1100" dirty="0">
                  <a:solidFill>
                    <a:schemeClr val="bg1"/>
                  </a:solidFill>
                </a:rPr>
              </a:br>
              <a:r>
                <a:rPr lang="en-US" altLang="en-US" sz="1100" dirty="0">
                  <a:solidFill>
                    <a:schemeClr val="bg1"/>
                  </a:solidFill>
                </a:rPr>
                <a:t>In the </a:t>
              </a:r>
              <a:r>
                <a:rPr lang="en-US" altLang="en-US" sz="1100" b="1" dirty="0">
                  <a:solidFill>
                    <a:schemeClr val="bg1"/>
                  </a:solidFill>
                </a:rPr>
                <a:t>Arch_32</a:t>
              </a:r>
              <a:r>
                <a:rPr lang="en-US" altLang="en-US" sz="1100" dirty="0">
                  <a:solidFill>
                    <a:schemeClr val="bg1"/>
                  </a:solidFill>
                </a:rPr>
                <a:t> folder, select the architecture service icon </a:t>
              </a:r>
              <a:r>
                <a:rPr lang="en-US" altLang="en-US" sz="1100" b="1" dirty="0">
                  <a:solidFill>
                    <a:schemeClr val="bg1"/>
                  </a:solidFill>
                </a:rPr>
                <a:t>SVG</a:t>
              </a:r>
              <a:r>
                <a:rPr lang="en-US" altLang="en-US" sz="1100" dirty="0">
                  <a:solidFill>
                    <a:schemeClr val="bg1"/>
                  </a:solidFill>
                </a:rPr>
                <a:t> file, then click </a:t>
              </a:r>
              <a:r>
                <a:rPr lang="en-US" altLang="en-US" sz="1100" b="1" dirty="0">
                  <a:solidFill>
                    <a:schemeClr val="bg1"/>
                  </a:solidFill>
                </a:rPr>
                <a:t>Insert</a:t>
              </a:r>
              <a:r>
                <a:rPr lang="en-US" altLang="en-US" sz="1100" dirty="0">
                  <a:solidFill>
                    <a:schemeClr val="bg1"/>
                  </a:solidFill>
                </a:rPr>
                <a:t>. </a:t>
              </a:r>
              <a:r>
                <a:rPr lang="en-US" altLang="en-US" sz="1100" b="1" dirty="0">
                  <a:solidFill>
                    <a:schemeClr val="bg1"/>
                  </a:solidFill>
                </a:rPr>
                <a:t>Do not</a:t>
              </a:r>
              <a:r>
                <a:rPr lang="en-US" altLang="en-US" sz="1100" dirty="0">
                  <a:solidFill>
                    <a:schemeClr val="bg1"/>
                  </a:solidFill>
                </a:rPr>
                <a:t> choose a PNG file, image quality will be degraded.</a:t>
              </a:r>
            </a:p>
          </p:txBody>
        </p:sp>
        <p:grpSp>
          <p:nvGrpSpPr>
            <p:cNvPr id="61440" name="justGraphic">
              <a:extLst>
                <a:ext uri="{FF2B5EF4-FFF2-40B4-BE49-F238E27FC236}">
                  <a16:creationId xmlns:a16="http://schemas.microsoft.com/office/drawing/2014/main" id="{2C8DB36E-F20D-0A88-85CA-0EB231C03429}"/>
                </a:ext>
              </a:extLst>
            </p:cNvPr>
            <p:cNvGrpSpPr/>
            <p:nvPr/>
          </p:nvGrpSpPr>
          <p:grpSpPr>
            <a:xfrm>
              <a:off x="8382276" y="3208628"/>
              <a:ext cx="3234775" cy="842225"/>
              <a:chOff x="8382276" y="3208628"/>
              <a:chExt cx="3234775" cy="842225"/>
            </a:xfrm>
          </p:grpSpPr>
          <p:pic>
            <p:nvPicPr>
              <p:cNvPr id="61442" name="justGraphic 1">
                <a:extLst>
                  <a:ext uri="{FF2B5EF4-FFF2-40B4-BE49-F238E27FC236}">
                    <a16:creationId xmlns:a16="http://schemas.microsoft.com/office/drawing/2014/main" id="{CBBBBDDD-1CD3-56C7-26B3-8F07DB43DDD9}"/>
                  </a:ext>
                </a:extLst>
              </p:cNvPr>
              <p:cNvPicPr>
                <a:picLocks noChangeAspect="1"/>
              </p:cNvPicPr>
              <p:nvPr/>
            </p:nvPicPr>
            <p:blipFill>
              <a:blip r:embed="rId17"/>
              <a:stretch>
                <a:fillRect/>
              </a:stretch>
            </p:blipFill>
            <p:spPr>
              <a:xfrm>
                <a:off x="8382276" y="3208729"/>
                <a:ext cx="1411702" cy="756269"/>
              </a:xfrm>
              <a:prstGeom prst="rect">
                <a:avLst/>
              </a:prstGeom>
            </p:spPr>
          </p:pic>
          <p:pic>
            <p:nvPicPr>
              <p:cNvPr id="61443" name="justGraphic 2">
                <a:extLst>
                  <a:ext uri="{FF2B5EF4-FFF2-40B4-BE49-F238E27FC236}">
                    <a16:creationId xmlns:a16="http://schemas.microsoft.com/office/drawing/2014/main" id="{3817C905-0123-FD71-D3A8-27C3D922BD99}"/>
                  </a:ext>
                </a:extLst>
              </p:cNvPr>
              <p:cNvPicPr>
                <a:picLocks noChangeAspect="1"/>
              </p:cNvPicPr>
              <p:nvPr/>
            </p:nvPicPr>
            <p:blipFill>
              <a:blip r:embed="rId18"/>
              <a:stretch>
                <a:fillRect/>
              </a:stretch>
            </p:blipFill>
            <p:spPr>
              <a:xfrm>
                <a:off x="9012170" y="3208628"/>
                <a:ext cx="2604881" cy="842225"/>
              </a:xfrm>
              <a:prstGeom prst="rect">
                <a:avLst/>
              </a:prstGeom>
            </p:spPr>
          </p:pic>
        </p:grpSp>
      </p:grpSp>
    </p:spTree>
    <p:extLst>
      <p:ext uri="{BB962C8B-B14F-4D97-AF65-F5344CB8AC3E}">
        <p14:creationId xmlns:p14="http://schemas.microsoft.com/office/powerpoint/2010/main" val="710437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323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08754E10-DE8E-498B-1834-8B1FB3710E63}"/>
              </a:ext>
            </a:extLst>
          </p:cNvPr>
          <p:cNvSpPr>
            <a:spLocks noGrp="1"/>
          </p:cNvSpPr>
          <p:nvPr>
            <p:ph type="sldNum" sz="quarter" idx="11"/>
          </p:nvPr>
        </p:nvSpPr>
        <p:spPr/>
        <p:txBody>
          <a:bodyPr/>
          <a:lstStyle/>
          <a:p>
            <a:fld id="{EB4B8DE2-A4E8-46E4-8BBF-D75455EFF32C}" type="slidenum">
              <a:rPr lang="en-US" smtClean="0"/>
              <a:pPr/>
              <a:t>26</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13637"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Client resource icon for the General Icons category.">
            <a:extLst>
              <a:ext uri="{FF2B5EF4-FFF2-40B4-BE49-F238E27FC236}">
                <a16:creationId xmlns:a16="http://schemas.microsoft.com/office/drawing/2014/main" id="{58F0913E-EAA6-48A7-6D40-6F039279CD3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575705" y="2837644"/>
            <a:ext cx="457200" cy="457200"/>
          </a:xfrm>
          <a:prstGeom prst="rect">
            <a:avLst/>
          </a:prstGeom>
        </p:spPr>
      </p:pic>
      <p:sp>
        <p:nvSpPr>
          <p:cNvPr id="2" name="TextBox 25">
            <a:extLst>
              <a:ext uri="{FF2B5EF4-FFF2-40B4-BE49-F238E27FC236}">
                <a16:creationId xmlns:a16="http://schemas.microsoft.com/office/drawing/2014/main" id="{C5400D1C-0630-9B1F-9579-A466416052D9}"/>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Client</a:t>
            </a:r>
          </a:p>
        </p:txBody>
      </p:sp>
      <p:pic>
        <p:nvPicPr>
          <p:cNvPr id="45" name="Graphic 44" descr="Mobile client resource icon for the General Icons category.">
            <a:extLst>
              <a:ext uri="{FF2B5EF4-FFF2-40B4-BE49-F238E27FC236}">
                <a16:creationId xmlns:a16="http://schemas.microsoft.com/office/drawing/2014/main" id="{9C8DD451-82C0-9B13-99AB-E71725585BD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599048" y="2837644"/>
            <a:ext cx="457200" cy="457200"/>
          </a:xfrm>
          <a:prstGeom prst="rect">
            <a:avLst/>
          </a:prstGeom>
        </p:spPr>
      </p:pic>
      <p:sp>
        <p:nvSpPr>
          <p:cNvPr id="10" name="TextBox 32">
            <a:extLst>
              <a:ext uri="{FF2B5EF4-FFF2-40B4-BE49-F238E27FC236}">
                <a16:creationId xmlns:a16="http://schemas.microsoft.com/office/drawing/2014/main" id="{E869C4B1-7B31-9A08-75E5-E1A778749FD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Mobile client</a:t>
            </a:r>
          </a:p>
        </p:txBody>
      </p:sp>
      <p:pic>
        <p:nvPicPr>
          <p:cNvPr id="46" name="Graphic 45" descr="Disk resource icon for the General Icons category.">
            <a:extLst>
              <a:ext uri="{FF2B5EF4-FFF2-40B4-BE49-F238E27FC236}">
                <a16:creationId xmlns:a16="http://schemas.microsoft.com/office/drawing/2014/main" id="{1492F6F7-8BB5-C347-836B-00ED4DE5815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624831" y="2837644"/>
            <a:ext cx="457200" cy="457200"/>
          </a:xfrm>
          <a:prstGeom prst="rect">
            <a:avLst/>
          </a:prstGeom>
        </p:spPr>
      </p:pic>
      <p:sp>
        <p:nvSpPr>
          <p:cNvPr id="3" name="TextBox 26">
            <a:extLst>
              <a:ext uri="{FF2B5EF4-FFF2-40B4-BE49-F238E27FC236}">
                <a16:creationId xmlns:a16="http://schemas.microsoft.com/office/drawing/2014/main" id="{A8114362-4B3A-28A3-19A4-C82AA978E49C}"/>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Disk</a:t>
            </a:r>
          </a:p>
        </p:txBody>
      </p:sp>
      <p:pic>
        <p:nvPicPr>
          <p:cNvPr id="44" name="Graphic 43" descr="Server resource icon for the General Icons category.">
            <a:extLst>
              <a:ext uri="{FF2B5EF4-FFF2-40B4-BE49-F238E27FC236}">
                <a16:creationId xmlns:a16="http://schemas.microsoft.com/office/drawing/2014/main" id="{1E418C5F-4887-BEA9-6876-29586D37B7C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650615" y="2837644"/>
            <a:ext cx="457200" cy="457200"/>
          </a:xfrm>
          <a:prstGeom prst="rect">
            <a:avLst/>
          </a:prstGeom>
        </p:spPr>
      </p:pic>
      <p:sp>
        <p:nvSpPr>
          <p:cNvPr id="20" name="TextBox 38">
            <a:extLst>
              <a:ext uri="{FF2B5EF4-FFF2-40B4-BE49-F238E27FC236}">
                <a16:creationId xmlns:a16="http://schemas.microsoft.com/office/drawing/2014/main" id="{D5D1BE13-4B89-C35E-24A2-CFDE28E6D71F}"/>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a:t>
            </a:r>
          </a:p>
        </p:txBody>
      </p:sp>
      <p:pic>
        <p:nvPicPr>
          <p:cNvPr id="21" name="Graphic 10" descr="Servers resource icon for the General Icons category.">
            <a:extLst>
              <a:ext uri="{FF2B5EF4-FFF2-40B4-BE49-F238E27FC236}">
                <a16:creationId xmlns:a16="http://schemas.microsoft.com/office/drawing/2014/main" id="{082B05BD-0E86-4659-659C-1CDAB87E301F}"/>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7">
            <a:extLst>
              <a:ext uri="{FF2B5EF4-FFF2-40B4-BE49-F238E27FC236}">
                <a16:creationId xmlns:a16="http://schemas.microsoft.com/office/drawing/2014/main" id="{BE519773-FA52-5930-FBA3-B5F69984156A}"/>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Servers</a:t>
            </a:r>
          </a:p>
        </p:txBody>
      </p:sp>
      <p:pic>
        <p:nvPicPr>
          <p:cNvPr id="48" name="Graphic 47" descr="Tape storage resource icon for the General Icons category.">
            <a:extLst>
              <a:ext uri="{FF2B5EF4-FFF2-40B4-BE49-F238E27FC236}">
                <a16:creationId xmlns:a16="http://schemas.microsoft.com/office/drawing/2014/main" id="{A60E17A6-B961-CB21-3C5D-7D64FA97F64E}"/>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7702183" y="2837644"/>
            <a:ext cx="457200" cy="457200"/>
          </a:xfrm>
          <a:prstGeom prst="rect">
            <a:avLst/>
          </a:prstGeom>
        </p:spPr>
      </p:pic>
      <p:sp>
        <p:nvSpPr>
          <p:cNvPr id="17" name="TextBox 37">
            <a:extLst>
              <a:ext uri="{FF2B5EF4-FFF2-40B4-BE49-F238E27FC236}">
                <a16:creationId xmlns:a16="http://schemas.microsoft.com/office/drawing/2014/main" id="{DB24A60B-E614-50E2-A7F8-BD1A746910C0}"/>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Tape storage</a:t>
            </a:r>
          </a:p>
        </p:txBody>
      </p:sp>
      <p:pic>
        <p:nvPicPr>
          <p:cNvPr id="47" name="Graphic 46" descr="Database resource icon for the General Icons category.">
            <a:extLst>
              <a:ext uri="{FF2B5EF4-FFF2-40B4-BE49-F238E27FC236}">
                <a16:creationId xmlns:a16="http://schemas.microsoft.com/office/drawing/2014/main" id="{9D1576C7-4014-BE89-B7C9-66CF920E84B4}"/>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727967" y="2837644"/>
            <a:ext cx="457200" cy="457200"/>
          </a:xfrm>
          <a:prstGeom prst="rect">
            <a:avLst/>
          </a:prstGeom>
        </p:spPr>
      </p:pic>
      <p:sp>
        <p:nvSpPr>
          <p:cNvPr id="4" name="TextBox 28">
            <a:extLst>
              <a:ext uri="{FF2B5EF4-FFF2-40B4-BE49-F238E27FC236}">
                <a16:creationId xmlns:a16="http://schemas.microsoft.com/office/drawing/2014/main" id="{48BDD753-A057-9075-23AA-1FE6DDED1BB8}"/>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Database</a:t>
            </a:r>
          </a:p>
        </p:txBody>
      </p:sp>
      <p:pic>
        <p:nvPicPr>
          <p:cNvPr id="28" name="Graphic 11" descr="Cold storage resource icon for the General Icons category.">
            <a:extLst>
              <a:ext uri="{FF2B5EF4-FFF2-40B4-BE49-F238E27FC236}">
                <a16:creationId xmlns:a16="http://schemas.microsoft.com/office/drawing/2014/main" id="{12A9E1D6-3E61-5DFD-F52A-BE22566A2C2C}"/>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D1435A23-3577-A2CE-4A36-3E91315B7A55}"/>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Cold storage</a:t>
            </a:r>
          </a:p>
        </p:txBody>
      </p:sp>
      <p:pic>
        <p:nvPicPr>
          <p:cNvPr id="34" name="Graphic 16" descr="Data stream resource icon for the General Icons category.">
            <a:extLst>
              <a:ext uri="{FF2B5EF4-FFF2-40B4-BE49-F238E27FC236}">
                <a16:creationId xmlns:a16="http://schemas.microsoft.com/office/drawing/2014/main" id="{6240116A-ED30-A4FB-B614-A38838B24E38}"/>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3">
            <a:extLst>
              <a:ext uri="{FF2B5EF4-FFF2-40B4-BE49-F238E27FC236}">
                <a16:creationId xmlns:a16="http://schemas.microsoft.com/office/drawing/2014/main" id="{29188A0D-E26F-A3C4-BDEE-7054F1EB670E}"/>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stream</a:t>
            </a:r>
          </a:p>
        </p:txBody>
      </p:sp>
      <p:pic>
        <p:nvPicPr>
          <p:cNvPr id="57" name="Graphic 56" descr="Internet resource icon for the General Icons category.">
            <a:extLst>
              <a:ext uri="{FF2B5EF4-FFF2-40B4-BE49-F238E27FC236}">
                <a16:creationId xmlns:a16="http://schemas.microsoft.com/office/drawing/2014/main" id="{B442A924-5184-31D8-4F67-B10956EEDCB4}"/>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575705" y="3923495"/>
            <a:ext cx="457200" cy="457200"/>
          </a:xfrm>
          <a:prstGeom prst="rect">
            <a:avLst/>
          </a:prstGeom>
        </p:spPr>
      </p:pic>
      <p:sp>
        <p:nvSpPr>
          <p:cNvPr id="5" name="TextBox 29">
            <a:extLst>
              <a:ext uri="{FF2B5EF4-FFF2-40B4-BE49-F238E27FC236}">
                <a16:creationId xmlns:a16="http://schemas.microsoft.com/office/drawing/2014/main" id="{208A05A9-2307-B0E3-DC15-C4C841B939CC}"/>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a:t>
            </a:r>
          </a:p>
        </p:txBody>
      </p:sp>
      <p:pic>
        <p:nvPicPr>
          <p:cNvPr id="56" name="Graphic 55" descr="Internet alt1 resource icon for the General Icons category.">
            <a:extLst>
              <a:ext uri="{FF2B5EF4-FFF2-40B4-BE49-F238E27FC236}">
                <a16:creationId xmlns:a16="http://schemas.microsoft.com/office/drawing/2014/main" id="{48851C11-C31C-20E5-4447-CA0F160477D4}"/>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3603833" y="3923495"/>
            <a:ext cx="457200" cy="457200"/>
          </a:xfrm>
          <a:prstGeom prst="rect">
            <a:avLst/>
          </a:prstGeom>
        </p:spPr>
      </p:pic>
      <p:sp>
        <p:nvSpPr>
          <p:cNvPr id="6" name="TextBox 30">
            <a:extLst>
              <a:ext uri="{FF2B5EF4-FFF2-40B4-BE49-F238E27FC236}">
                <a16:creationId xmlns:a16="http://schemas.microsoft.com/office/drawing/2014/main" id="{FD89154C-0599-AF84-E9BD-3599B10697C3}"/>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alt1</a:t>
            </a:r>
          </a:p>
        </p:txBody>
      </p:sp>
      <p:pic>
        <p:nvPicPr>
          <p:cNvPr id="55" name="Graphic 54" descr="Internet alt2 resource icon for the General Icons category.">
            <a:extLst>
              <a:ext uri="{FF2B5EF4-FFF2-40B4-BE49-F238E27FC236}">
                <a16:creationId xmlns:a16="http://schemas.microsoft.com/office/drawing/2014/main" id="{8C60BF61-E747-53BF-F4B2-EB9DC2866DD5}"/>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4628933" y="3923495"/>
            <a:ext cx="457200" cy="457200"/>
          </a:xfrm>
          <a:prstGeom prst="rect">
            <a:avLst/>
          </a:prstGeom>
        </p:spPr>
      </p:pic>
      <p:sp>
        <p:nvSpPr>
          <p:cNvPr id="9" name="TextBox 31">
            <a:extLst>
              <a:ext uri="{FF2B5EF4-FFF2-40B4-BE49-F238E27FC236}">
                <a16:creationId xmlns:a16="http://schemas.microsoft.com/office/drawing/2014/main" id="{685D58A9-C28E-9126-0E7E-8E0824D5F71C}"/>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alt2</a:t>
            </a:r>
          </a:p>
        </p:txBody>
      </p:sp>
      <p:pic>
        <p:nvPicPr>
          <p:cNvPr id="30" name="Graphic 21" descr="Globe resource icon for the General Icons category.">
            <a:extLst>
              <a:ext uri="{FF2B5EF4-FFF2-40B4-BE49-F238E27FC236}">
                <a16:creationId xmlns:a16="http://schemas.microsoft.com/office/drawing/2014/main" id="{9C257BF4-488B-534E-E87C-C9A4B693A5D4}"/>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8">
            <a:extLst>
              <a:ext uri="{FF2B5EF4-FFF2-40B4-BE49-F238E27FC236}">
                <a16:creationId xmlns:a16="http://schemas.microsoft.com/office/drawing/2014/main" id="{054B1231-71F5-27F8-DDDD-4A765FDC8F8B}"/>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Globe</a:t>
            </a:r>
          </a:p>
        </p:txBody>
      </p:sp>
      <p:pic>
        <p:nvPicPr>
          <p:cNvPr id="54" name="Graphic 53" descr="Office building resource icon for the General Icons category.">
            <a:extLst>
              <a:ext uri="{FF2B5EF4-FFF2-40B4-BE49-F238E27FC236}">
                <a16:creationId xmlns:a16="http://schemas.microsoft.com/office/drawing/2014/main" id="{4D47F489-6E42-C50C-9E00-16C6FC102139}"/>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6679133" y="3923495"/>
            <a:ext cx="457200" cy="457200"/>
          </a:xfrm>
          <a:prstGeom prst="rect">
            <a:avLst/>
          </a:prstGeom>
        </p:spPr>
      </p:pic>
      <p:sp>
        <p:nvSpPr>
          <p:cNvPr id="14" name="TextBox 34">
            <a:extLst>
              <a:ext uri="{FF2B5EF4-FFF2-40B4-BE49-F238E27FC236}">
                <a16:creationId xmlns:a16="http://schemas.microsoft.com/office/drawing/2014/main" id="{69DD2137-8CD4-068C-6577-D4996D23FBBE}"/>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Office building</a:t>
            </a:r>
          </a:p>
        </p:txBody>
      </p:sp>
      <p:pic>
        <p:nvPicPr>
          <p:cNvPr id="12" name="Graphic 6" descr="Firewall resource icon for the General Icons category.">
            <a:extLst>
              <a:ext uri="{FF2B5EF4-FFF2-40B4-BE49-F238E27FC236}">
                <a16:creationId xmlns:a16="http://schemas.microsoft.com/office/drawing/2014/main" id="{D4C7A257-B574-542E-723B-B4B63E15C8A3}"/>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5">
            <a:extLst>
              <a:ext uri="{FF2B5EF4-FFF2-40B4-BE49-F238E27FC236}">
                <a16:creationId xmlns:a16="http://schemas.microsoft.com/office/drawing/2014/main" id="{CEAD839B-C1C3-FF03-24D8-0A985943C75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Firewall</a:t>
            </a:r>
          </a:p>
        </p:txBody>
      </p:sp>
      <p:pic>
        <p:nvPicPr>
          <p:cNvPr id="53" name="Graphic 52" descr="SAML token resource icon for the General Icons category.">
            <a:extLst>
              <a:ext uri="{FF2B5EF4-FFF2-40B4-BE49-F238E27FC236}">
                <a16:creationId xmlns:a16="http://schemas.microsoft.com/office/drawing/2014/main" id="{7B9FD347-FDA3-059F-C616-96AD7BA56086}"/>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8729333" y="3923495"/>
            <a:ext cx="457200" cy="457200"/>
          </a:xfrm>
          <a:prstGeom prst="rect">
            <a:avLst/>
          </a:prstGeom>
        </p:spPr>
      </p:pic>
      <p:sp>
        <p:nvSpPr>
          <p:cNvPr id="15" name="TextBox 35">
            <a:extLst>
              <a:ext uri="{FF2B5EF4-FFF2-40B4-BE49-F238E27FC236}">
                <a16:creationId xmlns:a16="http://schemas.microsoft.com/office/drawing/2014/main" id="{77F5E8E0-D98A-9666-CBEF-194B2AC36E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SAML token</a:t>
            </a:r>
          </a:p>
        </p:txBody>
      </p:sp>
      <p:pic>
        <p:nvPicPr>
          <p:cNvPr id="52" name="Graphic 51" descr="SSL padlock resource icon for the General Icons category.">
            <a:extLst>
              <a:ext uri="{FF2B5EF4-FFF2-40B4-BE49-F238E27FC236}">
                <a16:creationId xmlns:a16="http://schemas.microsoft.com/office/drawing/2014/main" id="{C901034A-10B1-7229-D009-1E980C39CCA0}"/>
              </a:ext>
            </a:extLst>
          </p:cNvPr>
          <p:cNvPicPr>
            <a:picLocks noChangeAspect="1"/>
          </p:cNvPicPr>
          <p:nvPr/>
        </p:nvPicPr>
        <p:blipFill>
          <a:blip r:embed="rId36">
            <a:extLst>
              <a:ext uri="{96DAC541-7B7A-43D3-8B79-37D633B846F1}">
                <asvg:svgBlip xmlns:asvg="http://schemas.microsoft.com/office/drawing/2016/SVG/main" r:embed="rId37"/>
              </a:ext>
            </a:extLst>
          </a:blip>
          <a:srcRect/>
          <a:stretch/>
        </p:blipFill>
        <p:spPr>
          <a:xfrm>
            <a:off x="9754433" y="3923495"/>
            <a:ext cx="457200" cy="457200"/>
          </a:xfrm>
          <a:prstGeom prst="rect">
            <a:avLst/>
          </a:prstGeom>
        </p:spPr>
      </p:pic>
      <p:sp>
        <p:nvSpPr>
          <p:cNvPr id="16" name="TextBox 36">
            <a:extLst>
              <a:ext uri="{FF2B5EF4-FFF2-40B4-BE49-F238E27FC236}">
                <a16:creationId xmlns:a16="http://schemas.microsoft.com/office/drawing/2014/main" id="{B476069B-CAA5-9C2C-FEBD-CFC7EA93322D}"/>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SSL padlock</a:t>
            </a:r>
          </a:p>
        </p:txBody>
      </p:sp>
      <p:pic>
        <p:nvPicPr>
          <p:cNvPr id="36" name="Graphic 16" descr="Credentials resource icon for the General Icons category.">
            <a:extLst>
              <a:ext uri="{FF2B5EF4-FFF2-40B4-BE49-F238E27FC236}">
                <a16:creationId xmlns:a16="http://schemas.microsoft.com/office/drawing/2014/main" id="{0B62B965-2319-6ED7-41A5-A7C50C69D6B1}"/>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3">
            <a:extLst>
              <a:ext uri="{FF2B5EF4-FFF2-40B4-BE49-F238E27FC236}">
                <a16:creationId xmlns:a16="http://schemas.microsoft.com/office/drawing/2014/main" id="{8E440A88-29EF-2E44-6841-4FCB1A67755C}"/>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Credentials</a:t>
            </a:r>
          </a:p>
        </p:txBody>
      </p:sp>
      <p:pic>
        <p:nvPicPr>
          <p:cNvPr id="31" name="Graphic 22" descr="Shield resource icon for the General Icons category.">
            <a:extLst>
              <a:ext uri="{FF2B5EF4-FFF2-40B4-BE49-F238E27FC236}">
                <a16:creationId xmlns:a16="http://schemas.microsoft.com/office/drawing/2014/main" id="{57885452-9F9A-7B0D-D0F2-5165561B26DD}"/>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9">
            <a:extLst>
              <a:ext uri="{FF2B5EF4-FFF2-40B4-BE49-F238E27FC236}">
                <a16:creationId xmlns:a16="http://schemas.microsoft.com/office/drawing/2014/main" id="{E0B2FFEF-B3EB-6692-A885-BD653C938BE6}"/>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Shield</a:t>
            </a:r>
          </a:p>
        </p:txBody>
      </p:sp>
      <p:pic>
        <p:nvPicPr>
          <p:cNvPr id="42" name="Graphic 23" descr="Alert resource icon for the General Icons category.">
            <a:extLst>
              <a:ext uri="{FF2B5EF4-FFF2-40B4-BE49-F238E27FC236}">
                <a16:creationId xmlns:a16="http://schemas.microsoft.com/office/drawing/2014/main" id="{019553ED-747A-E1BA-6B43-8DCE8D34BF49}"/>
              </a:ext>
            </a:extLst>
          </p:cNvPr>
          <p:cNvPicPr>
            <a:picLocks noChangeAspect="1" noChangeArrowheads="1"/>
          </p:cNvPicPr>
          <p:nvPr/>
        </p:nvPicPr>
        <p:blipFill>
          <a:blip r:embed="rId42">
            <a:extLst>
              <a:ext uri="{96DAC541-7B7A-43D3-8B79-37D633B846F1}">
                <asvg:svgBlip xmlns:asvg="http://schemas.microsoft.com/office/drawing/2016/SVG/main" r:embed="rId43"/>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8">
            <a:extLst>
              <a:ext uri="{FF2B5EF4-FFF2-40B4-BE49-F238E27FC236}">
                <a16:creationId xmlns:a16="http://schemas.microsoft.com/office/drawing/2014/main" id="{65FDE174-7E51-F080-8426-8AC7544452D8}"/>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Alert</a:t>
            </a:r>
          </a:p>
        </p:txBody>
      </p:sp>
      <p:pic>
        <p:nvPicPr>
          <p:cNvPr id="50" name="Graphic 49" descr="Toolkit resource icon for the General Icons category.">
            <a:extLst>
              <a:ext uri="{FF2B5EF4-FFF2-40B4-BE49-F238E27FC236}">
                <a16:creationId xmlns:a16="http://schemas.microsoft.com/office/drawing/2014/main" id="{E9BDE60F-0E16-B4F8-2074-535910481A9C}"/>
              </a:ext>
            </a:extLst>
          </p:cNvPr>
          <p:cNvPicPr>
            <a:picLocks noChangeAspect="1"/>
          </p:cNvPicPr>
          <p:nvPr/>
        </p:nvPicPr>
        <p:blipFill>
          <a:blip r:embed="rId44">
            <a:extLst>
              <a:ext uri="{96DAC541-7B7A-43D3-8B79-37D633B846F1}">
                <asvg:svgBlip xmlns:asvg="http://schemas.microsoft.com/office/drawing/2016/SVG/main" r:embed="rId45"/>
              </a:ext>
            </a:extLst>
          </a:blip>
          <a:srcRect/>
          <a:stretch/>
        </p:blipFill>
        <p:spPr>
          <a:xfrm>
            <a:off x="4627156" y="5024947"/>
            <a:ext cx="457200" cy="457200"/>
          </a:xfrm>
          <a:prstGeom prst="rect">
            <a:avLst/>
          </a:prstGeom>
        </p:spPr>
      </p:pic>
      <p:sp>
        <p:nvSpPr>
          <p:cNvPr id="25" name="TextBox 41">
            <a:extLst>
              <a:ext uri="{FF2B5EF4-FFF2-40B4-BE49-F238E27FC236}">
                <a16:creationId xmlns:a16="http://schemas.microsoft.com/office/drawing/2014/main" id="{2634500E-7F4D-747F-542D-75BC2F43B51E}"/>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Toolkit</a:t>
            </a:r>
          </a:p>
        </p:txBody>
      </p:sp>
      <p:pic>
        <p:nvPicPr>
          <p:cNvPr id="51" name="Graphic 50" descr="SDK resource icon for the General Icons category.">
            <a:extLst>
              <a:ext uri="{FF2B5EF4-FFF2-40B4-BE49-F238E27FC236}">
                <a16:creationId xmlns:a16="http://schemas.microsoft.com/office/drawing/2014/main" id="{B5BDC462-001C-3BE6-8066-6475B663EDF6}"/>
              </a:ext>
            </a:extLst>
          </p:cNvPr>
          <p:cNvPicPr>
            <a:picLocks noChangeAspect="1"/>
          </p:cNvPicPr>
          <p:nvPr/>
        </p:nvPicPr>
        <p:blipFill>
          <a:blip r:embed="rId46">
            <a:extLst>
              <a:ext uri="{96DAC541-7B7A-43D3-8B79-37D633B846F1}">
                <asvg:svgBlip xmlns:asvg="http://schemas.microsoft.com/office/drawing/2016/SVG/main" r:embed="rId47"/>
              </a:ext>
            </a:extLst>
          </a:blip>
          <a:srcRect/>
          <a:stretch/>
        </p:blipFill>
        <p:spPr>
          <a:xfrm>
            <a:off x="5654395" y="5024947"/>
            <a:ext cx="457200" cy="457200"/>
          </a:xfrm>
          <a:prstGeom prst="rect">
            <a:avLst/>
          </a:prstGeom>
        </p:spPr>
      </p:pic>
      <p:sp>
        <p:nvSpPr>
          <p:cNvPr id="19" name="TextBox 42">
            <a:extLst>
              <a:ext uri="{FF2B5EF4-FFF2-40B4-BE49-F238E27FC236}">
                <a16:creationId xmlns:a16="http://schemas.microsoft.com/office/drawing/2014/main" id="{79289E8F-3DE1-FC99-8FD0-68D0A57E71B5}"/>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SDK</a:t>
            </a:r>
          </a:p>
        </p:txBody>
      </p:sp>
      <p:pic>
        <p:nvPicPr>
          <p:cNvPr id="13" name="Graphic 22" descr="User resource icon for the General Icons category.">
            <a:extLst>
              <a:ext uri="{FF2B5EF4-FFF2-40B4-BE49-F238E27FC236}">
                <a16:creationId xmlns:a16="http://schemas.microsoft.com/office/drawing/2014/main" id="{D0AC0931-C3F4-A5B7-3F7C-D03B0DA5C4BB}"/>
              </a:ext>
            </a:extLst>
          </p:cNvPr>
          <p:cNvPicPr>
            <a:picLocks noChangeAspect="1" noChangeArrowheads="1"/>
          </p:cNvPicPr>
          <p:nvPr/>
        </p:nvPicPr>
        <p:blipFill>
          <a:blip r:embed="rId48">
            <a:extLst>
              <a:ext uri="{96DAC541-7B7A-43D3-8B79-37D633B846F1}">
                <asvg:svgBlip xmlns:asvg="http://schemas.microsoft.com/office/drawing/2016/SVG/main" r:embed="rId49"/>
              </a:ext>
            </a:extLst>
          </a:blip>
          <a:srcRect/>
          <a:stretch/>
        </p:blipFill>
        <p:spPr bwMode="auto">
          <a:xfrm>
            <a:off x="6691259"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39">
            <a:extLst>
              <a:ext uri="{FF2B5EF4-FFF2-40B4-BE49-F238E27FC236}">
                <a16:creationId xmlns:a16="http://schemas.microsoft.com/office/drawing/2014/main" id="{C32434BD-C8E9-8667-FD87-5EBA108576B4}"/>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a:t>
            </a:r>
          </a:p>
        </p:txBody>
      </p:sp>
      <p:pic>
        <p:nvPicPr>
          <p:cNvPr id="26" name="Graphic 22" descr="Authenticated user resource icon for the General Icons category.">
            <a:extLst>
              <a:ext uri="{FF2B5EF4-FFF2-40B4-BE49-F238E27FC236}">
                <a16:creationId xmlns:a16="http://schemas.microsoft.com/office/drawing/2014/main" id="{22A01C5C-E007-D542-869D-743BF8C06124}"/>
              </a:ext>
            </a:extLst>
          </p:cNvPr>
          <p:cNvPicPr>
            <a:picLocks noChangeAspect="1" noChangeArrowheads="1"/>
          </p:cNvPicPr>
          <p:nvPr/>
        </p:nvPicPr>
        <p:blipFill>
          <a:blip r:embed="rId50">
            <a:extLst>
              <a:ext uri="{96DAC541-7B7A-43D3-8B79-37D633B846F1}">
                <asvg:svgBlip xmlns:asvg="http://schemas.microsoft.com/office/drawing/2016/SVG/main" r:embed="rId51"/>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9">
            <a:extLst>
              <a:ext uri="{FF2B5EF4-FFF2-40B4-BE49-F238E27FC236}">
                <a16:creationId xmlns:a16="http://schemas.microsoft.com/office/drawing/2014/main" id="{AFB8334D-4DA3-21C4-DE6A-73F4028B7BDE}"/>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Authenticated user</a:t>
            </a:r>
          </a:p>
        </p:txBody>
      </p:sp>
      <p:pic>
        <p:nvPicPr>
          <p:cNvPr id="23" name="Graphic 23" descr="Users resource icon for the General Icons category.">
            <a:extLst>
              <a:ext uri="{FF2B5EF4-FFF2-40B4-BE49-F238E27FC236}">
                <a16:creationId xmlns:a16="http://schemas.microsoft.com/office/drawing/2014/main" id="{9FA965F2-5F6E-177C-B1A7-8EA04069858A}"/>
              </a:ext>
            </a:extLst>
          </p:cNvPr>
          <p:cNvPicPr>
            <a:picLocks noChangeAspect="1" noChangeArrowheads="1"/>
          </p:cNvPicPr>
          <p:nvPr/>
        </p:nvPicPr>
        <p:blipFill>
          <a:blip r:embed="rId52">
            <a:extLst>
              <a:ext uri="{96DAC541-7B7A-43D3-8B79-37D633B846F1}">
                <asvg:svgBlip xmlns:asvg="http://schemas.microsoft.com/office/drawing/2016/SVG/main" r:embed="rId53"/>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40">
            <a:extLst>
              <a:ext uri="{FF2B5EF4-FFF2-40B4-BE49-F238E27FC236}">
                <a16:creationId xmlns:a16="http://schemas.microsoft.com/office/drawing/2014/main" id="{4227B9E8-29F6-83D4-46D3-6961395559E3}"/>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Users</a:t>
            </a:r>
          </a:p>
        </p:txBody>
      </p:sp>
      <p:pic>
        <p:nvPicPr>
          <p:cNvPr id="49" name="Graphic 48" descr="Forums resource icon for the General Icons category.">
            <a:extLst>
              <a:ext uri="{FF2B5EF4-FFF2-40B4-BE49-F238E27FC236}">
                <a16:creationId xmlns:a16="http://schemas.microsoft.com/office/drawing/2014/main" id="{4D026113-2277-C6DD-6DA3-80BF42BC5FD4}"/>
              </a:ext>
            </a:extLst>
          </p:cNvPr>
          <p:cNvPicPr>
            <a:picLocks noChangeAspect="1"/>
          </p:cNvPicPr>
          <p:nvPr/>
        </p:nvPicPr>
        <p:blipFill>
          <a:blip r:embed="rId54">
            <a:extLst>
              <a:ext uri="{96DAC541-7B7A-43D3-8B79-37D633B846F1}">
                <asvg:svgBlip xmlns:asvg="http://schemas.microsoft.com/office/drawing/2016/SVG/main" r:embed="rId55"/>
              </a:ext>
            </a:extLst>
          </a:blip>
          <a:srcRect/>
          <a:stretch/>
        </p:blipFill>
        <p:spPr>
          <a:xfrm>
            <a:off x="9763351" y="5024947"/>
            <a:ext cx="457200" cy="457200"/>
          </a:xfrm>
          <a:prstGeom prst="rect">
            <a:avLst/>
          </a:prstGeom>
        </p:spPr>
      </p:pic>
      <p:sp>
        <p:nvSpPr>
          <p:cNvPr id="40" name="TextBox 27">
            <a:extLst>
              <a:ext uri="{FF2B5EF4-FFF2-40B4-BE49-F238E27FC236}">
                <a16:creationId xmlns:a16="http://schemas.microsoft.com/office/drawing/2014/main" id="{46E38371-8895-DD81-DA86-89EC6154B7D9}"/>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Forums</a:t>
            </a:r>
          </a:p>
        </p:txBody>
      </p:sp>
      <p:pic>
        <p:nvPicPr>
          <p:cNvPr id="38" name="Graphic 20" descr="Chat resource icon for the General Icons category.">
            <a:extLst>
              <a:ext uri="{FF2B5EF4-FFF2-40B4-BE49-F238E27FC236}">
                <a16:creationId xmlns:a16="http://schemas.microsoft.com/office/drawing/2014/main" id="{6FD3D614-DBDB-B2A3-63F2-A20B45CF508D}"/>
              </a:ext>
            </a:extLst>
          </p:cNvPr>
          <p:cNvPicPr>
            <a:picLocks noChangeAspect="1" noChangeArrowheads="1"/>
          </p:cNvPicPr>
          <p:nvPr/>
        </p:nvPicPr>
        <p:blipFill>
          <a:blip r:embed="rId56">
            <a:extLst>
              <a:ext uri="{96DAC541-7B7A-43D3-8B79-37D633B846F1}">
                <asvg:svgBlip xmlns:asvg="http://schemas.microsoft.com/office/drawing/2016/SVG/main" r:embed="rId57"/>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7">
            <a:extLst>
              <a:ext uri="{FF2B5EF4-FFF2-40B4-BE49-F238E27FC236}">
                <a16:creationId xmlns:a16="http://schemas.microsoft.com/office/drawing/2014/main" id="{D37BBA90-DA3D-DDC3-250E-439A75880CAE}"/>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3489955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F55F0C8D-AA60-D798-E2AA-36BC27AF9B56}"/>
              </a:ext>
            </a:extLst>
          </p:cNvPr>
          <p:cNvSpPr>
            <a:spLocks noGrp="1"/>
          </p:cNvSpPr>
          <p:nvPr>
            <p:ph type="sldNum" sz="quarter" idx="11"/>
          </p:nvPr>
        </p:nvSpPr>
        <p:spPr/>
        <p:txBody>
          <a:bodyPr/>
          <a:lstStyle/>
          <a:p>
            <a:fld id="{EB4B8DE2-A4E8-46E4-8BBF-D75455EFF32C}" type="slidenum">
              <a:rPr lang="en-US" smtClean="0"/>
              <a:pPr/>
              <a:t>27</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23262" cy="644278"/>
          </a:xfrm>
        </p:spPr>
        <p:txBody>
          <a:bodyPr/>
          <a:lstStyle/>
          <a:p>
            <a:pPr>
              <a:tabLst>
                <a:tab pos="10971213" algn="l"/>
              </a:tabLst>
            </a:pPr>
            <a:r>
              <a:rPr lang="en-US" altLang="en-US" dirty="0"/>
              <a:t>General Icons	5/5</a:t>
            </a:r>
          </a:p>
        </p:txBody>
      </p:sp>
      <p:pic>
        <p:nvPicPr>
          <p:cNvPr id="51" name="Picture 7" descr="AWS Marketplace general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Multimedia resource icon for the General Icons category.">
            <a:extLst>
              <a:ext uri="{FF2B5EF4-FFF2-40B4-BE49-F238E27FC236}">
                <a16:creationId xmlns:a16="http://schemas.microsoft.com/office/drawing/2014/main" id="{106B0CBB-675C-3F5F-479B-447E46A9DAB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575696" y="2854357"/>
            <a:ext cx="457200" cy="457200"/>
          </a:xfrm>
          <a:prstGeom prst="rect">
            <a:avLst/>
          </a:prstGeom>
        </p:spPr>
      </p:pic>
      <p:sp>
        <p:nvSpPr>
          <p:cNvPr id="40" name="TextBox 33">
            <a:extLst>
              <a:ext uri="{FF2B5EF4-FFF2-40B4-BE49-F238E27FC236}">
                <a16:creationId xmlns:a16="http://schemas.microsoft.com/office/drawing/2014/main" id="{1EAE4518-F2CE-503A-D73F-7B85ABF17EA3}"/>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Multimedia</a:t>
            </a:r>
          </a:p>
        </p:txBody>
      </p:sp>
      <p:pic>
        <p:nvPicPr>
          <p:cNvPr id="24" name="Graphic 24" descr="Programming language resource icon for the General Icons category.">
            <a:extLst>
              <a:ext uri="{FF2B5EF4-FFF2-40B4-BE49-F238E27FC236}">
                <a16:creationId xmlns:a16="http://schemas.microsoft.com/office/drawing/2014/main" id="{3A975DB8-9823-A64A-7FCA-85B1A3126C0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5">
            <a:extLst>
              <a:ext uri="{FF2B5EF4-FFF2-40B4-BE49-F238E27FC236}">
                <a16:creationId xmlns:a16="http://schemas.microsoft.com/office/drawing/2014/main" id="{5FCEE08A-5114-F427-D6E5-1BF5CDE0934A}"/>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Programming language</a:t>
            </a:r>
          </a:p>
        </p:txBody>
      </p:sp>
      <p:pic>
        <p:nvPicPr>
          <p:cNvPr id="18" name="Graphic 24" descr="Source code resource icon for the General Icons category.">
            <a:extLst>
              <a:ext uri="{FF2B5EF4-FFF2-40B4-BE49-F238E27FC236}">
                <a16:creationId xmlns:a16="http://schemas.microsoft.com/office/drawing/2014/main" id="{C7467D36-2551-3C87-53BA-D668D526544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5">
            <a:extLst>
              <a:ext uri="{FF2B5EF4-FFF2-40B4-BE49-F238E27FC236}">
                <a16:creationId xmlns:a16="http://schemas.microsoft.com/office/drawing/2014/main" id="{798B8805-F821-5B27-C977-4CAA89540B58}"/>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Source code</a:t>
            </a:r>
          </a:p>
        </p:txBody>
      </p:sp>
      <p:pic>
        <p:nvPicPr>
          <p:cNvPr id="22" name="Graphic 16" descr="Logs resource icon for the General Icons category.">
            <a:extLst>
              <a:ext uri="{FF2B5EF4-FFF2-40B4-BE49-F238E27FC236}">
                <a16:creationId xmlns:a16="http://schemas.microsoft.com/office/drawing/2014/main" id="{5404DEA8-5137-0323-687D-18EA05C0C37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33">
            <a:extLst>
              <a:ext uri="{FF2B5EF4-FFF2-40B4-BE49-F238E27FC236}">
                <a16:creationId xmlns:a16="http://schemas.microsoft.com/office/drawing/2014/main" id="{B436C4C8-E2F3-9FCC-4CF0-2A53C925B7F4}"/>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Logs</a:t>
            </a:r>
          </a:p>
        </p:txBody>
      </p:sp>
      <p:pic>
        <p:nvPicPr>
          <p:cNvPr id="20" name="Graphic 16" descr="JSON script resource icon for the General Icons category.">
            <a:extLst>
              <a:ext uri="{FF2B5EF4-FFF2-40B4-BE49-F238E27FC236}">
                <a16:creationId xmlns:a16="http://schemas.microsoft.com/office/drawing/2014/main" id="{AB1A65D1-BF99-858E-12A8-0AFBC2FC1D52}"/>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33">
            <a:extLst>
              <a:ext uri="{FF2B5EF4-FFF2-40B4-BE49-F238E27FC236}">
                <a16:creationId xmlns:a16="http://schemas.microsoft.com/office/drawing/2014/main" id="{519EEFB1-D6DC-4EDD-59CE-3CE87C21EC3E}"/>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JSON script</a:t>
            </a:r>
          </a:p>
        </p:txBody>
      </p:sp>
      <p:pic>
        <p:nvPicPr>
          <p:cNvPr id="16" name="Graphic 16" descr="Document resource icon for the General Icons category.">
            <a:extLst>
              <a:ext uri="{FF2B5EF4-FFF2-40B4-BE49-F238E27FC236}">
                <a16:creationId xmlns:a16="http://schemas.microsoft.com/office/drawing/2014/main" id="{0F338DED-4274-F9FD-74C6-7D939DB105E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33">
            <a:extLst>
              <a:ext uri="{FF2B5EF4-FFF2-40B4-BE49-F238E27FC236}">
                <a16:creationId xmlns:a16="http://schemas.microsoft.com/office/drawing/2014/main" id="{8A922213-2050-37CE-0F5D-E3E9410F381E}"/>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a:t>
            </a:r>
          </a:p>
        </p:txBody>
      </p:sp>
      <p:pic>
        <p:nvPicPr>
          <p:cNvPr id="14" name="Graphic 16" descr="Documents resource icon for the General Icons category.">
            <a:extLst>
              <a:ext uri="{FF2B5EF4-FFF2-40B4-BE49-F238E27FC236}">
                <a16:creationId xmlns:a16="http://schemas.microsoft.com/office/drawing/2014/main" id="{BDC34E6C-EB51-1773-F08C-4E3EFBCE2E76}"/>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3">
            <a:extLst>
              <a:ext uri="{FF2B5EF4-FFF2-40B4-BE49-F238E27FC236}">
                <a16:creationId xmlns:a16="http://schemas.microsoft.com/office/drawing/2014/main" id="{A0975A6A-C260-769C-7B91-B3358A508532}"/>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Documents</a:t>
            </a:r>
          </a:p>
        </p:txBody>
      </p:sp>
      <p:pic>
        <p:nvPicPr>
          <p:cNvPr id="11" name="Graphic 8" descr="Folder resource icon for the General Icons category.">
            <a:extLst>
              <a:ext uri="{FF2B5EF4-FFF2-40B4-BE49-F238E27FC236}">
                <a16:creationId xmlns:a16="http://schemas.microsoft.com/office/drawing/2014/main" id="{A8B4E665-65F4-074F-5E04-3B77ED1E1A17}"/>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6">
            <a:extLst>
              <a:ext uri="{FF2B5EF4-FFF2-40B4-BE49-F238E27FC236}">
                <a16:creationId xmlns:a16="http://schemas.microsoft.com/office/drawing/2014/main" id="{F2CFDC99-ECF5-9B1B-778D-B8EEDCBA5033}"/>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a:t>
            </a:r>
          </a:p>
        </p:txBody>
      </p:sp>
      <p:pic>
        <p:nvPicPr>
          <p:cNvPr id="44" name="Graphic 8" descr="Folders resource icon for the General Icons category.">
            <a:extLst>
              <a:ext uri="{FF2B5EF4-FFF2-40B4-BE49-F238E27FC236}">
                <a16:creationId xmlns:a16="http://schemas.microsoft.com/office/drawing/2014/main" id="{2CEDD92A-5A51-210A-0985-AC195945A25B}"/>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6">
            <a:extLst>
              <a:ext uri="{FF2B5EF4-FFF2-40B4-BE49-F238E27FC236}">
                <a16:creationId xmlns:a16="http://schemas.microsoft.com/office/drawing/2014/main" id="{2ACACF17-E1CB-25AB-E3BF-1AF430F141D9}"/>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Folders</a:t>
            </a:r>
          </a:p>
        </p:txBody>
      </p:sp>
      <p:pic>
        <p:nvPicPr>
          <p:cNvPr id="29" name="Graphic 16" descr="Data table resource icon for the General Icons category.">
            <a:extLst>
              <a:ext uri="{FF2B5EF4-FFF2-40B4-BE49-F238E27FC236}">
                <a16:creationId xmlns:a16="http://schemas.microsoft.com/office/drawing/2014/main" id="{2E8B945C-6942-AF8B-A4D8-F31C1DC82CC5}"/>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3">
            <a:extLst>
              <a:ext uri="{FF2B5EF4-FFF2-40B4-BE49-F238E27FC236}">
                <a16:creationId xmlns:a16="http://schemas.microsoft.com/office/drawing/2014/main" id="{A362C9A9-490D-5959-205F-D1EFC8DEA89C}"/>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table</a:t>
            </a:r>
          </a:p>
        </p:txBody>
      </p:sp>
      <p:pic>
        <p:nvPicPr>
          <p:cNvPr id="33" name="Graphic 44" descr="Magnifying glass resource icon for the General Icons category.">
            <a:extLst>
              <a:ext uri="{FF2B5EF4-FFF2-40B4-BE49-F238E27FC236}">
                <a16:creationId xmlns:a16="http://schemas.microsoft.com/office/drawing/2014/main" id="{C45CF739-158D-CAC7-8F65-F29F1A3AB119}"/>
              </a:ext>
            </a:extLst>
          </p:cNvPr>
          <p:cNvPicPr>
            <a:picLocks noChangeAspect="1" noChangeArrowheads="1"/>
          </p:cNvPicPr>
          <p:nvPr/>
        </p:nvPicPr>
        <p:blipFill>
          <a:blip r:embed="rId24">
            <a:extLst>
              <a:ext uri="{96DAC541-7B7A-43D3-8B79-37D633B846F1}">
                <asvg:svgBlip xmlns:asvg="http://schemas.microsoft.com/office/drawing/2016/SVG/main" r:embed="rId25"/>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B78D9A03-2B92-E9DE-D040-F2D7F4B87AB7}"/>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Magnifying glass</a:t>
            </a:r>
          </a:p>
        </p:txBody>
      </p:sp>
      <p:pic>
        <p:nvPicPr>
          <p:cNvPr id="31" name="Graphic 8" descr="Generic application resource icon for the General Icons category.">
            <a:extLst>
              <a:ext uri="{FF2B5EF4-FFF2-40B4-BE49-F238E27FC236}">
                <a16:creationId xmlns:a16="http://schemas.microsoft.com/office/drawing/2014/main" id="{87D831BF-234E-96BD-DF1B-8EC69D4BE418}"/>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6">
            <a:extLst>
              <a:ext uri="{FF2B5EF4-FFF2-40B4-BE49-F238E27FC236}">
                <a16:creationId xmlns:a16="http://schemas.microsoft.com/office/drawing/2014/main" id="{A4742802-8A7B-6210-D62B-D23493E0F082}"/>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Generic application</a:t>
            </a:r>
          </a:p>
        </p:txBody>
      </p:sp>
      <p:pic>
        <p:nvPicPr>
          <p:cNvPr id="39" name="Graphic 50" descr="Email resource icon for the General Icons category.">
            <a:extLst>
              <a:ext uri="{FF2B5EF4-FFF2-40B4-BE49-F238E27FC236}">
                <a16:creationId xmlns:a16="http://schemas.microsoft.com/office/drawing/2014/main" id="{E42DD814-5DBF-33FC-C23C-A9CF2FF0C945}"/>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47">
            <a:extLst>
              <a:ext uri="{FF2B5EF4-FFF2-40B4-BE49-F238E27FC236}">
                <a16:creationId xmlns:a16="http://schemas.microsoft.com/office/drawing/2014/main" id="{8BE87BCF-6B49-B278-17AF-9B812FB9BD97}"/>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Email</a:t>
            </a:r>
          </a:p>
        </p:txBody>
      </p:sp>
      <p:pic>
        <p:nvPicPr>
          <p:cNvPr id="9" name="Graphic 16" descr="Metrics, Data visualization resource icon for the General Icons category.">
            <a:extLst>
              <a:ext uri="{FF2B5EF4-FFF2-40B4-BE49-F238E27FC236}">
                <a16:creationId xmlns:a16="http://schemas.microsoft.com/office/drawing/2014/main" id="{3F631850-38D2-4CE0-D3E1-B68A1FCFA72B}"/>
              </a:ext>
            </a:extLst>
          </p:cNvPr>
          <p:cNvPicPr>
            <a:picLocks noChangeAspect="1" noChangeArrowheads="1"/>
          </p:cNvPicPr>
          <p:nvPr/>
        </p:nvPicPr>
        <p:blipFill>
          <a:blip r:embed="rId30">
            <a:extLst>
              <a:ext uri="{96DAC541-7B7A-43D3-8B79-37D633B846F1}">
                <asvg:svgBlip xmlns:asvg="http://schemas.microsoft.com/office/drawing/2016/SVG/main" r:embed="rId31"/>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3">
            <a:extLst>
              <a:ext uri="{FF2B5EF4-FFF2-40B4-BE49-F238E27FC236}">
                <a16:creationId xmlns:a16="http://schemas.microsoft.com/office/drawing/2014/main" id="{115A863D-E5B3-B062-9967-2B0F6B1EF226}"/>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Metrics,</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Data visualization</a:t>
            </a:r>
          </a:p>
        </p:txBody>
      </p:sp>
      <p:pic>
        <p:nvPicPr>
          <p:cNvPr id="34" name="Graphic 14" descr="Git repository resource icon for the General Icons category.">
            <a:extLst>
              <a:ext uri="{FF2B5EF4-FFF2-40B4-BE49-F238E27FC236}">
                <a16:creationId xmlns:a16="http://schemas.microsoft.com/office/drawing/2014/main" id="{1B244F1D-E2AA-1D64-93AC-18C3FD0B1592}"/>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1">
            <a:extLst>
              <a:ext uri="{FF2B5EF4-FFF2-40B4-BE49-F238E27FC236}">
                <a16:creationId xmlns:a16="http://schemas.microsoft.com/office/drawing/2014/main" id="{F8B8244F-30B3-126A-4330-2D7A27172F2B}"/>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repository</a:t>
            </a:r>
          </a:p>
        </p:txBody>
      </p:sp>
      <p:pic>
        <p:nvPicPr>
          <p:cNvPr id="26" name="Graphic 13" descr="AWS Management Console resource icon for the General Icons category.">
            <a:extLst>
              <a:ext uri="{FF2B5EF4-FFF2-40B4-BE49-F238E27FC236}">
                <a16:creationId xmlns:a16="http://schemas.microsoft.com/office/drawing/2014/main" id="{4757ADA4-BC18-E814-021F-F55C72129144}"/>
              </a:ext>
            </a:extLst>
          </p:cNvPr>
          <p:cNvPicPr>
            <a:picLocks noChangeAspect="1" noChangeArrowheads="1"/>
          </p:cNvPicPr>
          <p:nvPr/>
        </p:nvPicPr>
        <p:blipFill>
          <a:blip r:embed="rId34">
            <a:extLst>
              <a:ext uri="{96DAC541-7B7A-43D3-8B79-37D633B846F1}">
                <asvg:svgBlip xmlns:asvg="http://schemas.microsoft.com/office/drawing/2016/SVG/main" r:embed="rId35"/>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0">
            <a:extLst>
              <a:ext uri="{FF2B5EF4-FFF2-40B4-BE49-F238E27FC236}">
                <a16:creationId xmlns:a16="http://schemas.microsoft.com/office/drawing/2014/main" id="{A28F41D2-90E2-7C09-D65D-1C61F9847BA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Management Console</a:t>
            </a:r>
          </a:p>
        </p:txBody>
      </p:sp>
      <p:pic>
        <p:nvPicPr>
          <p:cNvPr id="36" name="Graphic 17" descr="Camera resource icon for the General Icons category.">
            <a:extLst>
              <a:ext uri="{FF2B5EF4-FFF2-40B4-BE49-F238E27FC236}">
                <a16:creationId xmlns:a16="http://schemas.microsoft.com/office/drawing/2014/main" id="{33661498-91FE-D4E5-618B-2B2C2CCCF6AF}"/>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4">
            <a:extLst>
              <a:ext uri="{FF2B5EF4-FFF2-40B4-BE49-F238E27FC236}">
                <a16:creationId xmlns:a16="http://schemas.microsoft.com/office/drawing/2014/main" id="{265BBBFE-0CD1-C019-65C1-408D65F83EB7}"/>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Camera</a:t>
            </a:r>
          </a:p>
        </p:txBody>
      </p:sp>
      <p:pic>
        <p:nvPicPr>
          <p:cNvPr id="3" name="Graphic 18" descr="Question resource icon for the General Icons category.">
            <a:extLst>
              <a:ext uri="{FF2B5EF4-FFF2-40B4-BE49-F238E27FC236}">
                <a16:creationId xmlns:a16="http://schemas.microsoft.com/office/drawing/2014/main" id="{E4C25B51-95C6-F85C-B64B-9892B95411E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5">
            <a:extLst>
              <a:ext uri="{FF2B5EF4-FFF2-40B4-BE49-F238E27FC236}">
                <a16:creationId xmlns:a16="http://schemas.microsoft.com/office/drawing/2014/main" id="{4FED61A4-021D-465F-F1C0-22444AF16FFF}"/>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Question</a:t>
            </a:r>
          </a:p>
        </p:txBody>
      </p:sp>
      <p:pic>
        <p:nvPicPr>
          <p:cNvPr id="6" name="Graphic 15" descr="Gear resource icon for the General Icons category.">
            <a:extLst>
              <a:ext uri="{FF2B5EF4-FFF2-40B4-BE49-F238E27FC236}">
                <a16:creationId xmlns:a16="http://schemas.microsoft.com/office/drawing/2014/main" id="{248C2B12-FD53-E46F-AE48-745BBBEDACB8}"/>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2">
            <a:extLst>
              <a:ext uri="{FF2B5EF4-FFF2-40B4-BE49-F238E27FC236}">
                <a16:creationId xmlns:a16="http://schemas.microsoft.com/office/drawing/2014/main" id="{0265B357-F575-B8D4-925F-2AB57556282A}"/>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Gear</a:t>
            </a:r>
          </a:p>
        </p:txBody>
      </p:sp>
      <p:pic>
        <p:nvPicPr>
          <p:cNvPr id="41" name="Graphic 15" descr="Recover resource icon for the General Icons category.">
            <a:extLst>
              <a:ext uri="{FF2B5EF4-FFF2-40B4-BE49-F238E27FC236}">
                <a16:creationId xmlns:a16="http://schemas.microsoft.com/office/drawing/2014/main" id="{3028026A-F7DE-05D9-3C93-E60E0D43C1D4}"/>
              </a:ext>
            </a:extLst>
          </p:cNvPr>
          <p:cNvPicPr>
            <a:picLocks noChangeAspect="1" noChangeArrowheads="1"/>
          </p:cNvPicPr>
          <p:nvPr/>
        </p:nvPicPr>
        <p:blipFill>
          <a:blip r:embed="rId42">
            <a:extLst>
              <a:ext uri="{96DAC541-7B7A-43D3-8B79-37D633B846F1}">
                <asvg:svgBlip xmlns:asvg="http://schemas.microsoft.com/office/drawing/2016/SVG/main" r:embed="rId43"/>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32">
            <a:extLst>
              <a:ext uri="{FF2B5EF4-FFF2-40B4-BE49-F238E27FC236}">
                <a16:creationId xmlns:a16="http://schemas.microsoft.com/office/drawing/2014/main" id="{DFCADF81-84DA-DA05-E610-DF172BD01342}"/>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3520361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26550-6E39-394C-579B-BBBF80A0DF0F}"/>
            </a:ext>
          </a:extLst>
        </p:cNvPr>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BB80AECB-FAA5-5FC2-9DB6-5CCCF908AB3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6" name="Slide Number Placeholder 5">
            <a:extLst>
              <a:ext uri="{FF2B5EF4-FFF2-40B4-BE49-F238E27FC236}">
                <a16:creationId xmlns:a16="http://schemas.microsoft.com/office/drawing/2014/main" id="{C4B99F43-97F4-406B-CDC3-4EC14ABD7BB1}"/>
              </a:ext>
            </a:extLst>
          </p:cNvPr>
          <p:cNvSpPr>
            <a:spLocks noGrp="1"/>
          </p:cNvSpPr>
          <p:nvPr>
            <p:ph type="sldNum" sz="quarter" idx="10"/>
          </p:nvPr>
        </p:nvSpPr>
        <p:spPr/>
        <p:txBody>
          <a:bodyPr/>
          <a:lstStyle/>
          <a:p>
            <a:fld id="{EB4B8DE2-A4E8-46E4-8BBF-D75455EFF32C}" type="slidenum">
              <a:rPr lang="en-US" smtClean="0"/>
              <a:pPr/>
              <a:t>28</a:t>
            </a:fld>
            <a:endParaRPr lang="en-US" dirty="0"/>
          </a:p>
        </p:txBody>
      </p:sp>
      <p:sp>
        <p:nvSpPr>
          <p:cNvPr id="68609" name="Title 3">
            <a:extLst>
              <a:ext uri="{FF2B5EF4-FFF2-40B4-BE49-F238E27FC236}">
                <a16:creationId xmlns:a16="http://schemas.microsoft.com/office/drawing/2014/main" id="{F371E3B1-14F8-F771-A5F0-CDB165F04638}"/>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5B0F1044-4717-97A7-C166-52AE4C5738D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9E7AC412-8C7C-DEA9-BAA6-1260BFD4CE6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177457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88B6A-D2A5-5DCB-AA7A-9288D6E64D9C}"/>
            </a:ext>
          </a:extLst>
        </p:cNvPr>
        <p:cNvGrpSpPr/>
        <p:nvPr/>
      </p:nvGrpSpPr>
      <p:grpSpPr>
        <a:xfrm>
          <a:off x="0" y="0"/>
          <a:ext cx="0" cy="0"/>
          <a:chOff x="0" y="0"/>
          <a:chExt cx="0" cy="0"/>
        </a:xfrm>
      </p:grpSpPr>
      <p:sp>
        <p:nvSpPr>
          <p:cNvPr id="9" name="Footer Placeholder 8">
            <a:extLst>
              <a:ext uri="{FF2B5EF4-FFF2-40B4-BE49-F238E27FC236}">
                <a16:creationId xmlns:a16="http://schemas.microsoft.com/office/drawing/2014/main" id="{28429808-42EE-B90A-E93B-EC35FB02985D}"/>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CCBB7C7B-C89E-970E-0DEC-867C40A0605C}"/>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9636" name="Title 1">
            <a:extLst>
              <a:ext uri="{FF2B5EF4-FFF2-40B4-BE49-F238E27FC236}">
                <a16:creationId xmlns:a16="http://schemas.microsoft.com/office/drawing/2014/main" id="{B598A27C-73A0-EDC0-58BF-A3CADE5235C2}"/>
              </a:ext>
            </a:extLst>
          </p:cNvPr>
          <p:cNvSpPr>
            <a:spLocks noGrp="1" noChangeArrowheads="1"/>
          </p:cNvSpPr>
          <p:nvPr>
            <p:ph type="title"/>
          </p:nvPr>
        </p:nvSpPr>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0710605B-C699-EFC0-6A17-C2D754D8AA85}"/>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E1F4C998-0966-E395-82B8-7DDAD86D459B}"/>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EF2F3B13-A979-CBEF-9608-F8FEE663B1C8}"/>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08FB9E26-E62A-62C8-2DE0-B08717A61053}"/>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527C1CEC-E821-060A-5836-7EEEA3A52ED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0ABF1B45-60D8-7B04-0221-40FA86373749}"/>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50D556-D34D-AF93-4FF9-A025F6AB084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72B99D6-0D7C-EAA7-FF83-176E94F4717A}"/>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2BAB28AA-4CDC-4755-E5FD-3A3630413208}"/>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CBC85C1B-79DB-EB61-88FF-945498AE647A}"/>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080FCF2B-9826-7273-8EEB-7DFE6DAEF074}"/>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3AB5B80B-EFE0-5C49-B000-A2EF76A15AC1}"/>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BFA0AEA1-2003-A6BA-41B7-F956034A7BAD}"/>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D12B03C-A3F3-5F2E-1846-86E711E5C92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A86E26D8-5BD5-B30E-93F3-89F3BADBB164}"/>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496CE72C-CFF6-BB13-9E4C-4763768BC75D}"/>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1DB31D7-71FB-3267-1E26-0C9467C3DC04}"/>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1DB971BA-AAF7-A158-904B-370C7071121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68FE23EC-C921-0F4A-6536-85DEB2447B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12C0538C-D822-50BF-518E-CBCADB821132}"/>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83E7ACC2-BA8F-01E3-D841-22D6A938A071}"/>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671280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29023-A109-69D1-3B42-79D5B8AA1104}"/>
            </a:ext>
          </a:extLst>
        </p:cNvPr>
        <p:cNvGrpSpPr/>
        <p:nvPr/>
      </p:nvGrpSpPr>
      <p:grpSpPr>
        <a:xfrm>
          <a:off x="0" y="0"/>
          <a:ext cx="0" cy="0"/>
          <a:chOff x="0" y="0"/>
          <a:chExt cx="0" cy="0"/>
        </a:xfrm>
      </p:grpSpPr>
      <p:sp>
        <p:nvSpPr>
          <p:cNvPr id="40961" name="Title 5">
            <a:extLst>
              <a:ext uri="{FF2B5EF4-FFF2-40B4-BE49-F238E27FC236}">
                <a16:creationId xmlns:a16="http://schemas.microsoft.com/office/drawing/2014/main" id="{FA9A5D87-E7EB-EEBA-F280-CDE2B49577D9}"/>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51997B1-C0C0-9917-B2E1-C9291CBF4395}"/>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
        <p:nvSpPr>
          <p:cNvPr id="7" name="Footer Placeholder 6">
            <a:extLst>
              <a:ext uri="{FF2B5EF4-FFF2-40B4-BE49-F238E27FC236}">
                <a16:creationId xmlns:a16="http://schemas.microsoft.com/office/drawing/2014/main" id="{BE8B1788-262D-CB9F-B1A7-CACA92DB485E}"/>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D5273FA-62D0-9CB7-D5D7-DB15019C5D2F}"/>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Tree>
    <p:extLst>
      <p:ext uri="{BB962C8B-B14F-4D97-AF65-F5344CB8AC3E}">
        <p14:creationId xmlns:p14="http://schemas.microsoft.com/office/powerpoint/2010/main" val="300492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F0140-2ACE-E818-B0E7-CBFB915191A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781C6E4-CA81-8A5F-5183-D5F546C20EC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7E655C4-9216-5DF4-8543-8C6E021DBBA5}"/>
              </a:ext>
            </a:extLst>
          </p:cNvPr>
          <p:cNvSpPr>
            <a:spLocks noGrp="1"/>
          </p:cNvSpPr>
          <p:nvPr>
            <p:ph type="sldNum" sz="quarter" idx="11"/>
          </p:nvPr>
        </p:nvSpPr>
        <p:spPr/>
        <p:txBody>
          <a:bodyPr/>
          <a:lstStyle/>
          <a:p>
            <a:fld id="{EB4B8DE2-A4E8-46E4-8BBF-D75455EFF32C}" type="slidenum">
              <a:rPr lang="en-US" smtClean="0"/>
              <a:pPr/>
              <a:t>30</a:t>
            </a:fld>
            <a:endParaRPr lang="en-US" dirty="0"/>
          </a:p>
        </p:txBody>
      </p:sp>
      <p:sp>
        <p:nvSpPr>
          <p:cNvPr id="70661" name="Title 1">
            <a:extLst>
              <a:ext uri="{FF2B5EF4-FFF2-40B4-BE49-F238E27FC236}">
                <a16:creationId xmlns:a16="http://schemas.microsoft.com/office/drawing/2014/main" id="{CD7DFB09-F901-FC3E-9AA8-1D2DE6C499AE}"/>
              </a:ext>
            </a:extLst>
          </p:cNvPr>
          <p:cNvSpPr>
            <a:spLocks noGrp="1" noChangeArrowheads="1"/>
          </p:cNvSpPr>
          <p:nvPr>
            <p:ph type="title"/>
          </p:nvPr>
        </p:nvSpPr>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A6BF1963-B6FC-8287-9A33-DBCC763B7C8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246F2D03-BA25-84EA-60DF-15C0DECC0020}"/>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2DF1EC6A-BDE3-9CED-F261-A1C3D05BBCA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822FABC1-90E9-979B-004A-A73B84640D8A}"/>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58346E99-15F7-0457-8D89-CB50200CDBE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48154F57-E62C-AF97-2309-27EDCB0CA8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2CD79686-3FBE-79BA-F03C-3CE5825FD07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C91EAA57-1609-35E3-94B5-FDB03A318B71}"/>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6EF9ACAC-8C24-0A47-0AE8-7234DB2C819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B20AFDEB-BFC7-594A-8335-7868B6BF3CB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2625A3CC-58AF-D805-7613-FDA23D7ED38B}"/>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Flink</a:t>
            </a:r>
          </a:p>
        </p:txBody>
      </p:sp>
    </p:spTree>
    <p:extLst>
      <p:ext uri="{BB962C8B-B14F-4D97-AF65-F5344CB8AC3E}">
        <p14:creationId xmlns:p14="http://schemas.microsoft.com/office/powerpoint/2010/main" val="7670935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095C4-07F9-4B28-8F56-BEE01604B638}"/>
            </a:ext>
          </a:extLst>
        </p:cNvPr>
        <p:cNvGrpSpPr/>
        <p:nvPr/>
      </p:nvGrpSpPr>
      <p:grpSpPr>
        <a:xfrm>
          <a:off x="0" y="0"/>
          <a:ext cx="0" cy="0"/>
          <a:chOff x="0" y="0"/>
          <a:chExt cx="0" cy="0"/>
        </a:xfrm>
      </p:grpSpPr>
      <p:sp>
        <p:nvSpPr>
          <p:cNvPr id="9" name="Footer Placeholder 8">
            <a:extLst>
              <a:ext uri="{FF2B5EF4-FFF2-40B4-BE49-F238E27FC236}">
                <a16:creationId xmlns:a16="http://schemas.microsoft.com/office/drawing/2014/main" id="{ACA466D6-3CDB-A21A-161D-F4ECC66F017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6A39B612-9EA4-B463-952E-5D117948DCAE}"/>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71685" name="Title 1">
            <a:extLst>
              <a:ext uri="{FF2B5EF4-FFF2-40B4-BE49-F238E27FC236}">
                <a16:creationId xmlns:a16="http://schemas.microsoft.com/office/drawing/2014/main" id="{A3428B5D-72A2-6803-A23F-60D3B6D94D09}"/>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567B7D17-9864-7B5B-762B-E81FE60AB428}"/>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9F09D48-748A-E46A-59E7-97FC37DCBC2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374084BF-C3F1-E53D-74F2-7AF52D98D7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2F19D10A-2C0A-2DA8-A4D6-4C32EA5FAF12}"/>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93EF2B27-A865-0676-61CF-8736ADFED24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4C946605-55A3-25B1-20B5-50CA812BED33}"/>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F1B1A2DE-8AD3-8681-236A-6C9A0C4779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F6F7FD7B-8E2A-FA23-B039-34852681C702}"/>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3A981DE0-7899-CFB6-8899-677373B85A5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A02912C-C1F8-7AA7-B7E5-F438D5CE08C6}"/>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818F4898-DE3F-4855-3C82-10A2891B1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320B4650-408D-4C30-3393-2C7FD8CBA011}"/>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EA288768-DAC2-A88C-9D9A-5338F00928B7}"/>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C18E35B9-CF1F-E3C7-7E83-FAB833B7609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3D9786B-50DD-2AB1-1F2A-53A95F68DCFE}"/>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767FE79E-1FEF-6F21-B24F-9EF9D4ABFA1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B29F0B54-CAD9-68C3-4895-7C0F965E0FCA}"/>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95581714-9D42-939C-75D0-6F6568A4B9C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38963012-EF02-64AB-9969-B6F09097FAD7}"/>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FCB9885A-6E29-0835-7927-085003759D5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4F7BA247-7E08-348B-731A-E0B2EECABDCB}"/>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6702E3B-B314-E15D-3E8F-CB84BEBE6739}"/>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E141DDCD-6621-A28B-0FD3-C7D2AF643EED}"/>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D908044F-6381-1474-CE79-EB7F8BD9A709}"/>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5EEE6366-0F31-CB09-2D9E-D2D15DE47F8C}"/>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E96A61A9-A2A0-95CD-4C0E-FD840059F9D3}"/>
              </a:ext>
            </a:extLst>
          </p:cNvPr>
          <p:cNvPicPr>
            <a:picLocks noChangeAspect="1"/>
          </p:cNvPicPr>
          <p:nvPr/>
        </p:nvPicPr>
        <p:blipFill>
          <a:blip r:embed="rId27">
            <a:extLst>
              <a:ext uri="{96DAC541-7B7A-43D3-8B79-37D633B846F1}">
                <asvg:svgBlip xmlns:asvg="http://schemas.microsoft.com/office/drawing/2016/SVG/main" r:embed="rId28"/>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E8F39691-D3C4-326B-6261-6DA265A0F5CD}"/>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03FC2201-4E8D-09F9-BD17-AC29E7EDA837}"/>
              </a:ext>
            </a:extLst>
          </p:cNvPr>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0E041A78-E692-9031-6E3D-8A38F2056E67}"/>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Ingestion</a:t>
            </a:r>
          </a:p>
        </p:txBody>
      </p:sp>
    </p:spTree>
    <p:extLst>
      <p:ext uri="{BB962C8B-B14F-4D97-AF65-F5344CB8AC3E}">
        <p14:creationId xmlns:p14="http://schemas.microsoft.com/office/powerpoint/2010/main" val="20219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45ECE-9B6C-CCA6-CB23-C4C6C7987908}"/>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B97BC979-2E9F-79C1-8484-7C819B206DB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91C309E-CE5A-887C-61EA-2115DE1E8E2E}"/>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2709" name="Title 1">
            <a:extLst>
              <a:ext uri="{FF2B5EF4-FFF2-40B4-BE49-F238E27FC236}">
                <a16:creationId xmlns:a16="http://schemas.microsoft.com/office/drawing/2014/main" id="{C2210A4B-117E-E73C-B553-4D8F084EEA66}"/>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50698509-6DE6-DCE7-A55B-536BF7DBC41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8EFD3F8B-638B-C910-50D2-34ACCD5BBE2A}"/>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A314B9AB-AD09-87A3-DD2A-4392400356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03043F36-3293-923A-7160-CFA8EC1228E6}"/>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9A99A74A-BA35-DF4C-FFF8-C9C82A5ACC4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A2DC4607-A166-61D4-79B0-7DA950DF27BA}"/>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2BA51BA9-E36A-AA57-0C6B-9EF5A69D951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78552310-46CA-F022-F7FF-3CD78B6436C7}"/>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BC1E6F2B-B4A7-CFBC-7D93-D32993DA55D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16C4CB2D-0B47-8592-825D-C7532F68429D}"/>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5DFF6009-AF97-7A1F-B043-F13076B7549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385FF63B-6333-A873-182B-523711F8F3DF}"/>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F2DA091C-46C6-040D-66CB-44CC89179DD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BB813DBA-72CD-0920-4F8D-F27042BB38E5}"/>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14F9283C-F116-3D8D-EA4B-81581F5FEA6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00AF0FAA-2E34-EBCA-F03C-0FF3E6F54B76}"/>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5D120EC7-CC53-E941-5659-EF02955DB8D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D0ECF270-6127-7BE9-B464-D23EF281E871}"/>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54987F4B-FF24-E3CD-306B-FC6AA43358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QuickSight service icon.">
            <a:extLst>
              <a:ext uri="{FF2B5EF4-FFF2-40B4-BE49-F238E27FC236}">
                <a16:creationId xmlns:a16="http://schemas.microsoft.com/office/drawing/2014/main" id="{BB45C530-6BFA-F7EB-CF74-FCC9BA6110B6}"/>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6AD75279-43C8-AD5E-73E4-126674E94AA0}"/>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QuickSight</a:t>
            </a:r>
          </a:p>
        </p:txBody>
      </p:sp>
      <p:pic>
        <p:nvPicPr>
          <p:cNvPr id="42" name="Graphic 41" descr="Paginated Reports resource icon for the Amazon QuickSight service.">
            <a:extLst>
              <a:ext uri="{FF2B5EF4-FFF2-40B4-BE49-F238E27FC236}">
                <a16:creationId xmlns:a16="http://schemas.microsoft.com/office/drawing/2014/main" id="{C91705DB-2D38-CC0C-F12C-20FDBF2519E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44" y="2810200"/>
            <a:ext cx="457200" cy="457200"/>
          </a:xfrm>
          <a:prstGeom prst="rect">
            <a:avLst/>
          </a:prstGeom>
        </p:spPr>
      </p:pic>
      <p:sp>
        <p:nvSpPr>
          <p:cNvPr id="39" name="TextBox 16">
            <a:extLst>
              <a:ext uri="{FF2B5EF4-FFF2-40B4-BE49-F238E27FC236}">
                <a16:creationId xmlns:a16="http://schemas.microsoft.com/office/drawing/2014/main" id="{57B96871-66B6-C598-8A48-B2E341BD8C75}"/>
              </a:ext>
            </a:extLst>
          </p:cNvPr>
          <p:cNvSpPr txBox="1">
            <a:spLocks noChangeArrowheads="1"/>
          </p:cNvSpPr>
          <p:nvPr/>
        </p:nvSpPr>
        <p:spPr bwMode="auto">
          <a:xfrm>
            <a:off x="7190297" y="3317875"/>
            <a:ext cx="14510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Paginated Reports</a:t>
            </a:r>
          </a:p>
        </p:txBody>
      </p:sp>
      <p:cxnSp>
        <p:nvCxnSpPr>
          <p:cNvPr id="38" name="Straight Connector 37" descr="Next service icon.">
            <a:extLst>
              <a:ext uri="{FF2B5EF4-FFF2-40B4-BE49-F238E27FC236}">
                <a16:creationId xmlns:a16="http://schemas.microsoft.com/office/drawing/2014/main" id="{A8AB600A-EA32-00CB-B431-6A929461A14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2" descr="Amazon FinSpace service icon.">
            <a:extLst>
              <a:ext uri="{FF2B5EF4-FFF2-40B4-BE49-F238E27FC236}">
                <a16:creationId xmlns:a16="http://schemas.microsoft.com/office/drawing/2014/main" id="{BDA52F82-3D88-5E87-905E-64D152C88131}"/>
              </a:ext>
            </a:extLst>
          </p:cNvPr>
          <p:cNvPicPr>
            <a:picLocks noChangeAspect="1" noChangeArrowheads="1"/>
          </p:cNvPicPr>
          <p:nvPr/>
        </p:nvPicPr>
        <p:blipFill>
          <a:blip r:embed="rId24">
            <a:extLst>
              <a:ext uri="{96DAC541-7B7A-43D3-8B79-37D633B846F1}">
                <asvg:svgBlip xmlns:asvg="http://schemas.microsoft.com/office/drawing/2016/SVG/main" r:embed="rId25"/>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9">
            <a:extLst>
              <a:ext uri="{FF2B5EF4-FFF2-40B4-BE49-F238E27FC236}">
                <a16:creationId xmlns:a16="http://schemas.microsoft.com/office/drawing/2014/main" id="{D86AC096-4D40-6E49-2DA9-022EC2FD2138}"/>
              </a:ext>
            </a:extLst>
          </p:cNvPr>
          <p:cNvSpPr txBox="1">
            <a:spLocks noChangeArrowheads="1"/>
          </p:cNvSpPr>
          <p:nvPr/>
        </p:nvSpPr>
        <p:spPr bwMode="auto">
          <a:xfrm>
            <a:off x="9037078"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FinSpace</a:t>
            </a:r>
          </a:p>
        </p:txBody>
      </p:sp>
    </p:spTree>
    <p:extLst>
      <p:ext uri="{BB962C8B-B14F-4D97-AF65-F5344CB8AC3E}">
        <p14:creationId xmlns:p14="http://schemas.microsoft.com/office/powerpoint/2010/main" val="1058688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95A3B-3796-261E-0614-6ED1E2465A4E}"/>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A454981-D2B6-7F7A-6715-C0E7CE8F43F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855729E-ABD4-D931-CF80-5B9425B69205}"/>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3730" name="Title 1">
            <a:extLst>
              <a:ext uri="{FF2B5EF4-FFF2-40B4-BE49-F238E27FC236}">
                <a16:creationId xmlns:a16="http://schemas.microsoft.com/office/drawing/2014/main" id="{982B8A68-1A39-B134-2F7B-4AEC8C1AC192}"/>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43E1D1D6-8C7D-7F45-1BF3-69500E19D6C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B8A03CDC-4E04-9827-8201-29EEA948DE13}"/>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6717BC72-0197-E5B4-1846-6E18A1359E9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4A87E94A-9AED-3AFD-405F-D7E3804D990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921158AD-4D62-2609-5667-9313672215A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2E843F04-5562-05A0-8EBA-F07384C24C5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DE7DE3A3-1260-B979-E504-65AE0AE42476}"/>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1D64FE69-4299-D51F-3A21-799ED9658C7B}"/>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03DFDBD6-BAD9-E5AA-BAE4-2A14224334B1}"/>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F5035B3E-A73E-0DCC-C2C6-653D2F022F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B6D9411-A9BB-52E3-8F66-D32A5295DA5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4A06AD42-2154-7344-9B5F-953E8478D461}"/>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7D11E24B-AD14-78F8-E37F-F6D270D8E19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D4F32D9E-CE0A-B494-1F56-97D693E648E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A8ECCC8C-A38A-59F3-5958-CAEA07B62879}"/>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Entity Resolution</a:t>
            </a:r>
          </a:p>
        </p:txBody>
      </p:sp>
    </p:spTree>
    <p:extLst>
      <p:ext uri="{BB962C8B-B14F-4D97-AF65-F5344CB8AC3E}">
        <p14:creationId xmlns:p14="http://schemas.microsoft.com/office/powerpoint/2010/main" val="1675741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C15BD-1319-C84E-EA4F-5D232980C629}"/>
            </a:ext>
          </a:extLst>
        </p:cNvPr>
        <p:cNvGrpSpPr/>
        <p:nvPr/>
      </p:nvGrpSpPr>
      <p:grpSpPr>
        <a:xfrm>
          <a:off x="0" y="0"/>
          <a:ext cx="0" cy="0"/>
          <a:chOff x="0" y="0"/>
          <a:chExt cx="0" cy="0"/>
        </a:xfrm>
      </p:grpSpPr>
      <p:sp>
        <p:nvSpPr>
          <p:cNvPr id="10" name="Footer Placeholder 9">
            <a:extLst>
              <a:ext uri="{FF2B5EF4-FFF2-40B4-BE49-F238E27FC236}">
                <a16:creationId xmlns:a16="http://schemas.microsoft.com/office/drawing/2014/main" id="{6F32CB6A-0A54-D9E8-BE69-1F8B69DA547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5" name="Slide Number Placeholder 4">
            <a:extLst>
              <a:ext uri="{FF2B5EF4-FFF2-40B4-BE49-F238E27FC236}">
                <a16:creationId xmlns:a16="http://schemas.microsoft.com/office/drawing/2014/main" id="{34C98F48-4F40-65BC-AA0E-FEBA9A4E4B19}"/>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3730" name="Title 1">
            <a:extLst>
              <a:ext uri="{FF2B5EF4-FFF2-40B4-BE49-F238E27FC236}">
                <a16:creationId xmlns:a16="http://schemas.microsoft.com/office/drawing/2014/main" id="{9FD7724C-50A1-6BF8-C057-EEC5432482BB}"/>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655751F0-D6E1-B9AF-4698-04DCD2F78F2C}"/>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913F7772-3E03-8A1E-4153-9E876815A4B1}"/>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0566BAE9-4413-523E-A29D-2C44100F3882}"/>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F6C102AE-1190-5FA0-1670-AB0640504FFC}"/>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3CAF9CD-C876-1AFA-42F1-882A48C12CFD}"/>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C2BE401-7A30-900D-B66E-ED11ABA3E5FD}"/>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C6710BA2-3BC8-BEA2-1C08-5F37C40662F8}"/>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9C5DED7F-6011-2AFF-03DE-9EB0F7B90194}"/>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9EB01762-DA9C-58CA-9A9C-0E633575DF1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3386595E-B862-8702-ECF7-5995A690815F}"/>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6A8FD22C-BFD3-5F78-81D9-58F5D21FC0F7}"/>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D14D70B8-EDDB-88CA-6FFC-061023DD22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1F14ADD3-C977-09E7-AFDB-461E40400914}"/>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97400913-5D81-FF47-4D75-53C0DABC24AA}"/>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0A5A872F-DA3F-1F2A-7FD6-CFBCF5D2911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8033A784-6D92-8725-8566-C166343DEC4D}"/>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30E3B064-B799-49A6-4A2C-6EADC8793EA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202CBD96-6B5F-97AC-CB9E-F33769214C47}"/>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2C97386A-A660-BFE3-F3E8-0F3EA18FDA49}"/>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2724640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443-1766-24C9-5610-04D32D3A928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820AA8E-9582-1121-BE69-9DA9D8E2AB3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5C4B288-9975-E3DE-599A-4679E18EDA12}"/>
              </a:ext>
            </a:extLst>
          </p:cNvPr>
          <p:cNvSpPr>
            <a:spLocks noGrp="1"/>
          </p:cNvSpPr>
          <p:nvPr>
            <p:ph type="sldNum" sz="quarter" idx="10"/>
          </p:nvPr>
        </p:nvSpPr>
        <p:spPr/>
        <p:txBody>
          <a:bodyPr/>
          <a:lstStyle/>
          <a:p>
            <a:fld id="{EB4B8DE2-A4E8-46E4-8BBF-D75455EFF32C}" type="slidenum">
              <a:rPr lang="en-US" smtClean="0"/>
              <a:pPr/>
              <a:t>35</a:t>
            </a:fld>
            <a:endParaRPr lang="en-US" dirty="0"/>
          </a:p>
        </p:txBody>
      </p:sp>
      <p:sp>
        <p:nvSpPr>
          <p:cNvPr id="74754" name="Title 1">
            <a:extLst>
              <a:ext uri="{FF2B5EF4-FFF2-40B4-BE49-F238E27FC236}">
                <a16:creationId xmlns:a16="http://schemas.microsoft.com/office/drawing/2014/main" id="{361060F9-E715-3061-D6A4-F6A9F9864D8A}"/>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D508A23D-F527-FAE2-B4F6-CE1059C73A6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562F0218-35E0-6476-8906-DEB428216FA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036632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289E2-AEED-B4B3-8916-55144725BAA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CE136EE-C7AA-2990-7356-AC326DE602E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67E6A43-6999-4637-D723-ADC8FBCE82F0}"/>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5781" name="Title 1">
            <a:extLst>
              <a:ext uri="{FF2B5EF4-FFF2-40B4-BE49-F238E27FC236}">
                <a16:creationId xmlns:a16="http://schemas.microsoft.com/office/drawing/2014/main" id="{6235928C-6553-D5B2-9651-FEC51252FA9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79ECEC98-7A0F-3755-4524-BB06CB25A25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EE3CF3BE-B835-957C-1D55-A9E3FE90FF32}"/>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68874030-65C6-FFB5-C565-F526B19B10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9408037F-CBD8-D089-BC85-AE595E95BC8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E976A10A-0618-9A8E-BBF1-E9FD3DE74E3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CDD12EDF-8B01-88ED-BE1A-85B0696A8592}"/>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C674B8CA-BA87-FEBF-841B-CCC01B91663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F1E8DAED-0810-D35D-831C-C1AA3406336D}"/>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E39504BE-9C01-F70B-DB81-FA1BDDB7BD5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663EAFD7-AABA-1AE2-C59A-533D4B8E330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8A390CFF-DDFE-EE95-418E-A48BDA80755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8A94D4DC-52C8-E702-E532-54A912F9346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62DF961F-6DAC-0758-DF25-964E123E8D29}"/>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7512577A-4CD6-041D-FA71-5DAC4D6335A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50D96B9D-3F2D-AB3F-C613-87EFCAFD083F}"/>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DDD2EEAA-00DC-0AC0-74AE-154BF9F16FC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16692415-BFBD-150D-0E94-00F0C6E92F1D}"/>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6D1E8403-E128-E80D-21D7-E335C4221C70}"/>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AEC4D684-21B8-919C-CD83-B6CB462B16E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EB6783DF-709F-2652-6411-60C2186C0FC0}"/>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F396B9E4-2900-1B85-53E4-FAA7AF60FC2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E952F148-4D64-C89B-8E2B-9A0039784B74}"/>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647CF457-A61B-B630-A9BF-40D9A232D315}"/>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AppSync</a:t>
            </a:r>
          </a:p>
        </p:txBody>
      </p:sp>
    </p:spTree>
    <p:extLst>
      <p:ext uri="{BB962C8B-B14F-4D97-AF65-F5344CB8AC3E}">
        <p14:creationId xmlns:p14="http://schemas.microsoft.com/office/powerpoint/2010/main" val="17682577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BA9FC-3E4A-4370-8FE9-A240F77EE2CC}"/>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5AD76AA0-583C-EBD0-4FDB-1C637A967A5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FB6863A-273A-66C1-37CE-B89FB3693F43}"/>
              </a:ext>
            </a:extLst>
          </p:cNvPr>
          <p:cNvSpPr>
            <a:spLocks noGrp="1"/>
          </p:cNvSpPr>
          <p:nvPr>
            <p:ph type="sldNum" sz="quarter" idx="11"/>
          </p:nvPr>
        </p:nvSpPr>
        <p:spPr/>
        <p:txBody>
          <a:bodyPr/>
          <a:lstStyle/>
          <a:p>
            <a:fld id="{EB4B8DE2-A4E8-46E4-8BBF-D75455EFF32C}" type="slidenum">
              <a:rPr lang="en-US" smtClean="0"/>
              <a:pPr/>
              <a:t>37</a:t>
            </a:fld>
            <a:endParaRPr lang="en-US" dirty="0"/>
          </a:p>
        </p:txBody>
      </p:sp>
      <p:sp>
        <p:nvSpPr>
          <p:cNvPr id="76805" name="Title 1">
            <a:extLst>
              <a:ext uri="{FF2B5EF4-FFF2-40B4-BE49-F238E27FC236}">
                <a16:creationId xmlns:a16="http://schemas.microsoft.com/office/drawing/2014/main" id="{5FB80FFF-1AB9-E9BB-AF28-4EC866DEFCFB}"/>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655450E8-D9E2-C426-F4F2-CA83E206DCF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A80168CE-966E-BB60-3300-5921349686E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6A8A01AA-1783-BD0C-D1DB-1E074D18635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E2585EBC-E711-4B68-1784-11FBE49083A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B2327C12-B750-6EF8-2755-58D63A52F85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96BBE9B-1638-8F51-826D-4AE66C8D39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F5E6F920-1253-C67E-94DF-2BAFFE7D25D8}"/>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D350CD08-5FA1-1EE1-58A3-76A1314030B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E9DDA91D-C4DF-88BE-57E3-B0E227BDDFF3}"/>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EB9642E2-7231-27FB-0BBD-745D74C4020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04C4201F-7DCF-E1AB-D52A-17AE1E70D7E0}"/>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B97C900-3481-D3DB-94BA-5EF56E6D648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0A90686F-2433-048E-87DE-D916A61F1BD8}"/>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FDD35D2F-9320-D4DF-D5EC-3E689EA549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753CF868-8C1E-B73A-F047-4083C3FA5CB1}"/>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344164FD-2290-973E-183B-60B563580D2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6EF4FB9C-8BCC-8D1B-C13A-294DE660549A}"/>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ABECB0F0-A99B-06EA-7D77-4BCCC870C9E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87448FCB-A4EB-47D8-ADE8-FE195826E5DF}"/>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A28B3C0D-ACFF-D5B0-3CF7-5A04DBF3300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2D67C37D-A7C3-655E-5951-2AB6B6360D16}"/>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02458899-9D08-8E94-F3C6-90740E8509A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7C35822C-9885-B406-C64F-F79E6C4115BA}"/>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Pipes</a:t>
            </a:r>
          </a:p>
        </p:txBody>
      </p:sp>
    </p:spTree>
    <p:extLst>
      <p:ext uri="{BB962C8B-B14F-4D97-AF65-F5344CB8AC3E}">
        <p14:creationId xmlns:p14="http://schemas.microsoft.com/office/powerpoint/2010/main" val="130850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91F51-2D36-3778-AC18-C2E9843B0AAF}"/>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86BA4911-1C2F-9968-823C-3F692B86F9B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8BA425A-E5E4-06BB-F656-BB083BC979E7}"/>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7826" name="Title 1">
            <a:extLst>
              <a:ext uri="{FF2B5EF4-FFF2-40B4-BE49-F238E27FC236}">
                <a16:creationId xmlns:a16="http://schemas.microsoft.com/office/drawing/2014/main" id="{92DAA66C-D307-4204-947B-0739F5662C3A}"/>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CAECBC3F-81C7-94FA-EC4A-0E654564FBB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8F08902-08CA-C780-9425-A56E0F472B36}"/>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6DFA0C1C-185F-FAF8-D9AB-D5A9A276255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F252CE4F-A1D0-0D30-293B-206E586CEA1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5FD99788-CBDF-A115-87A5-2502D4624070}"/>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3FCD1AA0-3F0D-398A-2807-CA5B29F5D78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824024B9-CF75-60BC-F2D8-E66AFD182F2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A85664F1-5477-6271-747F-0BEC89A3F15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35D16561-23A5-E5EB-BBCF-0E9117290B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A5C9517-5F3C-73C6-C05A-7CA09778CE4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6EE7A075-BE83-544F-506F-3068B1441E8D}"/>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Workflows</a:t>
            </a:r>
          </a:p>
        </p:txBody>
      </p:sp>
    </p:spTree>
    <p:extLst>
      <p:ext uri="{BB962C8B-B14F-4D97-AF65-F5344CB8AC3E}">
        <p14:creationId xmlns:p14="http://schemas.microsoft.com/office/powerpoint/2010/main" val="900116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A7CB9-955C-C499-8367-D3D6CAFB481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4E08297-DBE3-E085-CABC-67348601CB2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3854B08-E6A6-EE42-7332-D34DDDB867C7}"/>
              </a:ext>
            </a:extLst>
          </p:cNvPr>
          <p:cNvSpPr>
            <a:spLocks noGrp="1"/>
          </p:cNvSpPr>
          <p:nvPr>
            <p:ph type="sldNum" sz="quarter" idx="10"/>
          </p:nvPr>
        </p:nvSpPr>
        <p:spPr/>
        <p:txBody>
          <a:bodyPr/>
          <a:lstStyle/>
          <a:p>
            <a:fld id="{EB4B8DE2-A4E8-46E4-8BBF-D75455EFF32C}" type="slidenum">
              <a:rPr lang="en-US" smtClean="0"/>
              <a:pPr/>
              <a:t>39</a:t>
            </a:fld>
            <a:endParaRPr lang="en-US" dirty="0"/>
          </a:p>
        </p:txBody>
      </p:sp>
      <p:sp>
        <p:nvSpPr>
          <p:cNvPr id="124930" name="Title 1">
            <a:extLst>
              <a:ext uri="{FF2B5EF4-FFF2-40B4-BE49-F238E27FC236}">
                <a16:creationId xmlns:a16="http://schemas.microsoft.com/office/drawing/2014/main" id="{B2028238-43CC-0D53-36F5-42DD5CAE3873}"/>
              </a:ext>
            </a:extLst>
          </p:cNvPr>
          <p:cNvSpPr>
            <a:spLocks noGrp="1" noChangeArrowheads="1"/>
          </p:cNvSpPr>
          <p:nvPr>
            <p:ph type="ctrTitle"/>
          </p:nvPr>
        </p:nvSpPr>
        <p:spPr>
          <a:xfrm>
            <a:off x="291227" y="2069559"/>
            <a:ext cx="6589634"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51179F1A-EA3D-BEC5-E7FD-3412D3AE9A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A9D0257D-D1DA-CDB5-AD27-ADC74D8AE7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0623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06552-5B4D-4F85-D682-767287006D87}"/>
            </a:ext>
          </a:extLst>
        </p:cNvPr>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F42CA3A5-8B06-3B95-43EE-0C44A7BF6CF1}"/>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81FA6D5-4254-C603-AE9B-796FF8D4CE37}"/>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11D34F2B-8BD1-2232-9318-C2EE3FEF5F13}"/>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577D5DFA-3499-9A70-A682-6003D6AE90A9}"/>
              </a:ext>
            </a:extLst>
          </p:cNvPr>
          <p:cNvSpPr>
            <a:spLocks noGrp="1"/>
          </p:cNvSpPr>
          <p:nvPr>
            <p:ph type="subTitle" idx="1"/>
          </p:nvPr>
        </p:nvSpPr>
        <p:spPr/>
        <p:txBody>
          <a:bodyPr/>
          <a:lstStyle/>
          <a:p>
            <a:r>
              <a:rPr lang="en-US" dirty="0"/>
              <a:t>About the deck and guidance for getting started</a:t>
            </a:r>
          </a:p>
        </p:txBody>
      </p:sp>
    </p:spTree>
    <p:extLst>
      <p:ext uri="{BB962C8B-B14F-4D97-AF65-F5344CB8AC3E}">
        <p14:creationId xmlns:p14="http://schemas.microsoft.com/office/powerpoint/2010/main" val="2701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51E39-4A60-A0CD-4359-777D1381D33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28657E1-ED5E-DB3B-2188-B387CF01643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C5DFEB1-762D-9E4C-4F9C-DED56955BC75}"/>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125957" name="Title 1">
            <a:extLst>
              <a:ext uri="{FF2B5EF4-FFF2-40B4-BE49-F238E27FC236}">
                <a16:creationId xmlns:a16="http://schemas.microsoft.com/office/drawing/2014/main" id="{C4721335-168B-7BF8-E6F3-78ED89D4BC59}"/>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78D373CF-6CA3-0F4F-F669-1B04B14EE10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50BB5FC-0D8C-32BB-6C91-466D762F620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E400D2CA-1B4A-5132-ED60-605CF269F78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8A5774DA-7206-4F97-29E8-65C5AE8E29E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E108FE4-097F-C884-90D8-895C1F1F7682}"/>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A6A6E535-FC3D-87C8-2A63-2DC10DE7AE5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9AAB66D0-1E8A-7FC3-12E3-FF94E42D3D9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21B8A7A2-C587-14EB-708E-AD9C60F3AC22}"/>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89AB191D-4D8B-D168-B59B-119F46EEAD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33164D2-F9E5-8CDE-A48D-A64B99D492B3}"/>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5577E9C6-B34E-D48B-095E-0D6DF6F52BE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1756643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10212-674B-E9AF-8301-6BC8575CA6F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32ECCB7-59ED-30CC-EC84-2C7D6922DDD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BC9B1FE-B559-3D10-134F-40272F5E3873}"/>
              </a:ext>
            </a:extLst>
          </p:cNvPr>
          <p:cNvSpPr>
            <a:spLocks noGrp="1"/>
          </p:cNvSpPr>
          <p:nvPr>
            <p:ph type="sldNum" sz="quarter" idx="11"/>
          </p:nvPr>
        </p:nvSpPr>
        <p:spPr/>
        <p:txBody>
          <a:bodyPr/>
          <a:lstStyle/>
          <a:p>
            <a:fld id="{EB4B8DE2-A4E8-46E4-8BBF-D75455EFF32C}" type="slidenum">
              <a:rPr lang="en-US" smtClean="0"/>
              <a:pPr/>
              <a:t>41</a:t>
            </a:fld>
            <a:endParaRPr lang="en-US" dirty="0"/>
          </a:p>
        </p:txBody>
      </p:sp>
      <p:sp>
        <p:nvSpPr>
          <p:cNvPr id="126981" name="Title 1">
            <a:extLst>
              <a:ext uri="{FF2B5EF4-FFF2-40B4-BE49-F238E27FC236}">
                <a16:creationId xmlns:a16="http://schemas.microsoft.com/office/drawing/2014/main" id="{54A06200-DE73-E807-3A96-A5FADBD0B90D}"/>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EA7F7D78-BDA5-3D25-F059-0FB5640CA7C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897D0283-D1F3-B6C9-046B-A4C052EEE22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8E439C26-02BE-5F3D-1DFB-9047644658B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F6448BB3-D582-7C4C-6B5F-E1D85F28B89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4244-D69D-651A-370A-03427EDE37E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596D0560-0C68-C93B-DB21-051E57E507E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E3D310F3-FF64-E54E-54B4-AA5DAB7418B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2CD040AB-0C25-48AC-0188-5AB0CA6085E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8B53E8A4-E6B7-F748-90EA-FE239027C6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2677EE7-0751-249A-A952-3BA03D9BDE4C}"/>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CB18C2DA-136E-3DF9-EF6C-CCA58DB4F35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94A862D4-315C-0CE0-B5BE-E29B0F7779AB}"/>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80CFF263-55FB-7A9F-72EB-A959EC0CF44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3A9D8410-E533-CBA5-DDF9-83D7BFBC78C7}"/>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1014286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BC10C726-FE63-3899-0B1A-FD3B879CE431}"/>
              </a:ext>
            </a:extLst>
          </p:cNvPr>
          <p:cNvSpPr txBox="1">
            <a:spLocks noChangeArrowheads="1"/>
          </p:cNvSpPr>
          <p:nvPr/>
        </p:nvSpPr>
        <p:spPr bwMode="auto">
          <a:xfrm>
            <a:off x="9422929"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B590B309-86FE-F454-2363-80E9D8FA6B7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0AAFC7B3-AD2F-9A48-EE9A-A529B1D1A3E9}"/>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A8A25AB7-DD7B-9417-D08F-39F494CBB03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C7B8F0EA-8FCE-536D-1E06-890A7287E7E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A969495B-29B1-36D9-DEF0-52EEEA2AE12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BB06CC3D-DBF5-3A63-6E32-B1B95CA17E45}"/>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3DAF1A34-E61C-B42F-BE31-07219AA1F2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96065CA1-6C6A-132C-D960-ED0AEA1D28B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9EB518F0-8728-1D0B-22FE-76D659A4491A}"/>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26E57C0C-6E43-88C3-DC48-86EDC7B660DA}"/>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7E5CB63A-06EC-3877-1841-6B443857F06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FC10D997-10F1-5658-841B-FD7EA7B9413B}"/>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670268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F2847-FD6B-261E-3052-6279294ACF64}"/>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0BA1AE9B-CFDB-68A7-3308-F76808D9D1E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E5C3267-736C-88E7-441E-F10AF10A0E37}"/>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8005" name="Title 1">
            <a:extLst>
              <a:ext uri="{FF2B5EF4-FFF2-40B4-BE49-F238E27FC236}">
                <a16:creationId xmlns:a16="http://schemas.microsoft.com/office/drawing/2014/main" id="{62B53313-40F8-41B1-E342-E0AFD9C6BE7D}"/>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DA7939ED-18C1-B2D5-4D25-038D05C728A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DD4D2F9-BA5F-0D89-E360-CEC026BCAC9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5831F89E-6A8D-C779-F697-5FD5DB5EEDB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26168273-D023-B16F-FFED-0B773CF7483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0259BF27-4287-90B3-8A6E-A9E3583CA9A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0527E5D4-CCFF-27F8-E30A-8C9F9DDD98F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37B7FCD-1E32-8FAE-459D-484C2037D1A9}"/>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D1A83246-B9F5-F5BF-4588-31E4F3587FC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E5061A86-E604-F537-367D-0A2528C5728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5C4D1BDD-77AF-F26E-30BE-40A819C114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D6ABDD45-2B2A-2403-93C5-6AC33CF2813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E2BBBFE5-E929-A67E-6F9A-22D4256770F2}"/>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9A2853A3-647D-88C9-047E-0FBD027EBC6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588758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C7092-3E26-B66A-84DD-199408AFFF0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EF5C3A2-DF77-E4CE-96B1-14CC307C293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CE15328-329A-99C0-3AD8-087F270C96A8}"/>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30053" name="Title 1">
            <a:extLst>
              <a:ext uri="{FF2B5EF4-FFF2-40B4-BE49-F238E27FC236}">
                <a16:creationId xmlns:a16="http://schemas.microsoft.com/office/drawing/2014/main" id="{1F83769C-8157-E1AC-CD8E-0C6C2551EA7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B9927027-1D69-D32B-F298-DABB85D4A91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882C627A-FFEA-BFDA-1CDD-E66474A7F9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A5A1F7AF-FCAB-B284-6D5D-5B102DC2363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7746F190-F79B-78D3-58F1-0ABDD7D85095}"/>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C705303E-5D3E-EDAA-A086-F3224D15CAC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1D51F038-545B-E1C7-23C8-65BA96E9BDA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WS DeepComposer service icon.">
            <a:extLst>
              <a:ext uri="{FF2B5EF4-FFF2-40B4-BE49-F238E27FC236}">
                <a16:creationId xmlns:a16="http://schemas.microsoft.com/office/drawing/2014/main" id="{84EE01BE-5E94-467E-0053-310B36E51226}"/>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7BF3380D-744D-1B38-2392-3F5E53F22CB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DeepComposer</a:t>
            </a:r>
          </a:p>
        </p:txBody>
      </p:sp>
      <p:cxnSp>
        <p:nvCxnSpPr>
          <p:cNvPr id="6" name="Straight Connector 5" descr="Next service icon.">
            <a:extLst>
              <a:ext uri="{FF2B5EF4-FFF2-40B4-BE49-F238E27FC236}">
                <a16:creationId xmlns:a16="http://schemas.microsoft.com/office/drawing/2014/main" id="{D2B42B9A-2279-3EE1-14B6-856112D9A61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4" descr="Amazon Augmented AI service icon.">
            <a:extLst>
              <a:ext uri="{FF2B5EF4-FFF2-40B4-BE49-F238E27FC236}">
                <a16:creationId xmlns:a16="http://schemas.microsoft.com/office/drawing/2014/main" id="{4388EA61-F572-024D-8EF5-2B4512977F05}"/>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191F1BE6-0702-6703-76EC-FE8BF35D526F}"/>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Augmented AI (Amazon A2I)</a:t>
            </a:r>
          </a:p>
        </p:txBody>
      </p:sp>
    </p:spTree>
    <p:extLst>
      <p:ext uri="{BB962C8B-B14F-4D97-AF65-F5344CB8AC3E}">
        <p14:creationId xmlns:p14="http://schemas.microsoft.com/office/powerpoint/2010/main" val="39973325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4B603-D710-DBC9-AD2C-D0D1EC07C11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030A3A2-4903-446B-413E-844F1971ADE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0D56F44-0581-56FF-4CAB-57BCB8C1007B}"/>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31077" name="Title 1">
            <a:extLst>
              <a:ext uri="{FF2B5EF4-FFF2-40B4-BE49-F238E27FC236}">
                <a16:creationId xmlns:a16="http://schemas.microsoft.com/office/drawing/2014/main" id="{44E75B5B-BDEC-0F05-8068-64E57D0E7DBB}"/>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67D832B0-AB34-1DED-C651-030F4790CCF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2AC4450A-CFEB-1758-EAF2-FB53F02A5A3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39B286FA-AA03-608F-98B6-7A59D8A640E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860D60B5-F880-5A87-CEFB-62241165B2E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3184EF6-BF41-A63F-6D58-D688DB8613C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AA82B744-473F-8378-A670-0F2AEC87C78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8D19EA4F-62EE-76EC-EFD5-684C94A759B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FDDD49D6-430C-23C5-17F9-C36A4DC5188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A2E911EB-2E48-3024-1DB0-CAA85FF5CD2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9602C72-56B0-0074-C27B-41D61E14520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0BC3A210-741B-C7B2-6A40-6B694D38527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27196830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ABF32-29DF-8E0D-F8FA-7D32645BBD8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C0FE8A-AC85-1CD2-BCE6-6189CA1CE5F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B317AD6-18DD-F4BB-FC61-48E484AF2E39}"/>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1077" name="Title 1">
            <a:extLst>
              <a:ext uri="{FF2B5EF4-FFF2-40B4-BE49-F238E27FC236}">
                <a16:creationId xmlns:a16="http://schemas.microsoft.com/office/drawing/2014/main" id="{CD8A7E6F-3749-3206-E000-79260799EFBB}"/>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7" name="Graphic 6" descr="Amazon Lookout for Metrics service icon.">
            <a:extLst>
              <a:ext uri="{FF2B5EF4-FFF2-40B4-BE49-F238E27FC236}">
                <a16:creationId xmlns:a16="http://schemas.microsoft.com/office/drawing/2014/main" id="{2A6D41DB-A5FE-5DE7-3F30-D2097657AFB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90850" y="1182688"/>
            <a:ext cx="762000" cy="762000"/>
          </a:xfrm>
          <a:prstGeom prst="rect">
            <a:avLst/>
          </a:prstGeom>
        </p:spPr>
      </p:pic>
      <p:sp>
        <p:nvSpPr>
          <p:cNvPr id="24" name="TextBox 11">
            <a:extLst>
              <a:ext uri="{FF2B5EF4-FFF2-40B4-BE49-F238E27FC236}">
                <a16:creationId xmlns:a16="http://schemas.microsoft.com/office/drawing/2014/main" id="{AAE939B4-CB0A-6DA3-0566-A46D4413676E}"/>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Metrics</a:t>
            </a:r>
          </a:p>
        </p:txBody>
      </p:sp>
      <p:cxnSp>
        <p:nvCxnSpPr>
          <p:cNvPr id="21" name="Straight Connector 20" descr="Next service icon.">
            <a:extLst>
              <a:ext uri="{FF2B5EF4-FFF2-40B4-BE49-F238E27FC236}">
                <a16:creationId xmlns:a16="http://schemas.microsoft.com/office/drawing/2014/main" id="{F0DEC5AF-D3BB-A5D9-229C-89962A84366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Lookout for Vision service icon.">
            <a:extLst>
              <a:ext uri="{FF2B5EF4-FFF2-40B4-BE49-F238E27FC236}">
                <a16:creationId xmlns:a16="http://schemas.microsoft.com/office/drawing/2014/main" id="{0897F3B9-3B27-CCA3-905F-0E372B9E612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0658" y="1182688"/>
            <a:ext cx="762000" cy="762000"/>
          </a:xfrm>
          <a:prstGeom prst="rect">
            <a:avLst/>
          </a:prstGeom>
        </p:spPr>
      </p:pic>
      <p:sp>
        <p:nvSpPr>
          <p:cNvPr id="29" name="TextBox 12">
            <a:extLst>
              <a:ext uri="{FF2B5EF4-FFF2-40B4-BE49-F238E27FC236}">
                <a16:creationId xmlns:a16="http://schemas.microsoft.com/office/drawing/2014/main" id="{877881C1-9B67-BDA0-2242-DE6392D82B20}"/>
              </a:ext>
            </a:extLst>
          </p:cNvPr>
          <p:cNvSpPr txBox="1">
            <a:spLocks noChangeArrowheads="1"/>
          </p:cNvSpPr>
          <p:nvPr/>
        </p:nvSpPr>
        <p:spPr bwMode="auto">
          <a:xfrm>
            <a:off x="4499464" y="1946275"/>
            <a:ext cx="22532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6" name="Straight Connector 25" descr="Next service icon.">
            <a:extLst>
              <a:ext uri="{FF2B5EF4-FFF2-40B4-BE49-F238E27FC236}">
                <a16:creationId xmlns:a16="http://schemas.microsoft.com/office/drawing/2014/main" id="{5F1BBE3B-5782-EBF5-A561-15C8C691DCD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CF949E40-78A2-2257-719C-8AB61168ED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41724" y="1182688"/>
            <a:ext cx="762000" cy="762000"/>
          </a:xfrm>
          <a:prstGeom prst="rect">
            <a:avLst/>
          </a:prstGeom>
        </p:spPr>
      </p:pic>
      <p:sp>
        <p:nvSpPr>
          <p:cNvPr id="32" name="TextBox 17">
            <a:extLst>
              <a:ext uri="{FF2B5EF4-FFF2-40B4-BE49-F238E27FC236}">
                <a16:creationId xmlns:a16="http://schemas.microsoft.com/office/drawing/2014/main" id="{F1D463B5-DD18-7101-7552-CF457409FD9C}"/>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Monitron</a:t>
            </a:r>
          </a:p>
        </p:txBody>
      </p:sp>
      <p:cxnSp>
        <p:nvCxnSpPr>
          <p:cNvPr id="10" name="Straight Connector 9" descr="Next service icon.">
            <a:extLst>
              <a:ext uri="{FF2B5EF4-FFF2-40B4-BE49-F238E27FC236}">
                <a16:creationId xmlns:a16="http://schemas.microsoft.com/office/drawing/2014/main" id="{D825B7D3-B370-689F-C1F1-6D61170545F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8DBC5D4A-F538-2853-C84E-D5C833C5184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7564" y="1182688"/>
            <a:ext cx="762000" cy="762000"/>
          </a:xfrm>
          <a:prstGeom prst="rect">
            <a:avLst/>
          </a:prstGeom>
        </p:spPr>
      </p:pic>
      <p:sp>
        <p:nvSpPr>
          <p:cNvPr id="12" name="TextBox 17">
            <a:extLst>
              <a:ext uri="{FF2B5EF4-FFF2-40B4-BE49-F238E27FC236}">
                <a16:creationId xmlns:a16="http://schemas.microsoft.com/office/drawing/2014/main" id="{609DAC7C-312C-784B-F58A-6BEA58C99B8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Neuron</a:t>
            </a:r>
          </a:p>
        </p:txBody>
      </p:sp>
    </p:spTree>
    <p:extLst>
      <p:ext uri="{BB962C8B-B14F-4D97-AF65-F5344CB8AC3E}">
        <p14:creationId xmlns:p14="http://schemas.microsoft.com/office/powerpoint/2010/main" val="10469498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9249-2884-176C-B2DA-F085BA419C7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1DFD824-F55F-6AB1-CBE4-D22F57D9CE3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531D257-0281-11BE-11CD-5F8ADA002446}"/>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BBE023F7-F8D2-F194-1D33-8DBF4ADDCAFD}"/>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F32084F6-3E36-FCA9-35DA-61EEFA8FD0F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9791F9C5-7318-BD62-7C46-8088B0CE6681}"/>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B1B3E40E-B093-5946-5821-4E204CA2CF7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F9CC323E-4F0F-148F-1248-F55CFFFCDCC5}"/>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4D45F0D2-1E10-678F-4195-E09AE77E57B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23EE6221-420F-6E84-9E50-E952EEC3D71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AEB89AF1-BB59-EF93-41AC-813D3DEAFD8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FF43A612-0501-053E-8494-D516DB32D39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46DE77F5-9A89-40AA-02C1-992B102EC3B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84CFFB2A-7A89-E2C7-CD6B-9C0ECDB85C78}"/>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097F16CA-2EE8-57A6-FE3B-CAA2F12D90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528DE5A6-61E0-86D1-D1DB-2E0B4AF89100}"/>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665424D1-EC41-D3F0-0D08-3E2B929C6FCB}"/>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39644574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F2272-4CC0-F56C-24A8-768C6765D6A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BEF7F598-4B88-C966-3FA8-291658186A1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344DD461-45B8-CD68-BF5C-17B8C8763D17}"/>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2E090449-0172-2C67-5920-D140884FBF66}"/>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E35B0555-A645-2BFA-674F-9C03C38E86A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BA34044E-AC6E-175B-B844-77C7C0436F2B}"/>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8FEC9B3C-900F-9FEA-A254-1226DB7D070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73C3D7A0-D090-4063-F5F8-9F86311BA98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70C8CFB1-1050-5FB2-5892-DBCBB99C8FF0}"/>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BFFD10BF-E0C4-B3C1-7CE3-ED7744717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3DB290F-4924-E7D5-EBCD-9D4540D9B33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3139CDE-6AAC-4B2C-0785-534FC5F742E8}"/>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B4CF614F-4D16-5A7C-DB19-B35533A4C8F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64CACF9E-A40A-FA46-912E-D2EDB04851B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F22CD438-C799-E47D-B47C-752B8FCACBD6}"/>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5151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C7CC7-FF49-AB09-9BE2-00CEC1A7DBF1}"/>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B009D56C-6D89-5298-667B-97FF2FCFCBB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FC613BE-5D30-F888-F06A-91C396BA6F88}"/>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35168075-255D-D655-6F4E-F530BB24D92C}"/>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FEE964D2-BE78-4CB0-506B-60B6F430F8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6F815622-FEE6-90C2-F0A9-A75EC73113A1}"/>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0235D63A-D488-965B-5E68-A112CC04B03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Q service icon.">
            <a:extLst>
              <a:ext uri="{FF2B5EF4-FFF2-40B4-BE49-F238E27FC236}">
                <a16:creationId xmlns:a16="http://schemas.microsoft.com/office/drawing/2014/main" id="{A0CC7BA4-3135-1EB3-38F5-2FFB83A0B9E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0" name="TextBox 17">
            <a:extLst>
              <a:ext uri="{FF2B5EF4-FFF2-40B4-BE49-F238E27FC236}">
                <a16:creationId xmlns:a16="http://schemas.microsoft.com/office/drawing/2014/main" id="{F695E9AD-2D07-1691-726E-297431ACDFF4}"/>
              </a:ext>
            </a:extLst>
          </p:cNvPr>
          <p:cNvSpPr txBox="1">
            <a:spLocks noChangeArrowheads="1"/>
          </p:cNvSpPr>
          <p:nvPr/>
        </p:nvSpPr>
        <p:spPr bwMode="auto">
          <a:xfrm>
            <a:off x="4491835"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9EC6990E-6CEB-4220-91A4-C9F92EECC28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8375B19F-1DE0-C23C-9B7D-517940437FA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4D9C22BB-DCC5-C216-EE3B-B3B9F5FCA517}"/>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AWS App Studio</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C5C70358-20E7-093B-A4B2-5B26FBFC1A5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F6768550-C140-0DFF-2297-9235AFF576A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F15B438A-6976-8E97-55F7-B14D22C930EE}"/>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Amazon Nova</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2754539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953C5-4515-DB08-ABD6-004B7C36DD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906773C-FFE5-A6E3-91C7-1FA445D1BCD7}"/>
              </a:ext>
            </a:extLst>
          </p:cNvPr>
          <p:cNvSpPr>
            <a:spLocks noGrp="1"/>
          </p:cNvSpPr>
          <p:nvPr>
            <p:ph type="ftr" sz="quarter" idx="13"/>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BD139D1-E4ED-E131-8EB4-746BA8140404}"/>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C547D736-36C5-C503-1EF1-6498CCC912F7}"/>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9ED30FCF-131D-0E6B-16AF-8D8553AAE316}"/>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12" name="Picture 11" descr="Example of an architecture diagram.">
            <a:extLst>
              <a:ext uri="{FF2B5EF4-FFF2-40B4-BE49-F238E27FC236}">
                <a16:creationId xmlns:a16="http://schemas.microsoft.com/office/drawing/2014/main" id="{9328C34E-F113-2854-D3C1-515AC0E02DF5}"/>
              </a:ext>
            </a:extLst>
          </p:cNvPr>
          <p:cNvPicPr>
            <a:picLocks noChangeAspect="1"/>
          </p:cNvPicPr>
          <p:nvPr/>
        </p:nvPicPr>
        <p:blipFill>
          <a:blip r:embed="rId2"/>
          <a:srcRect/>
          <a:stretch/>
        </p:blipFill>
        <p:spPr>
          <a:xfrm>
            <a:off x="6245884" y="1176338"/>
            <a:ext cx="5643361" cy="3715459"/>
          </a:xfrm>
          <a:prstGeom prst="rect">
            <a:avLst/>
          </a:prstGeom>
        </p:spPr>
      </p:pic>
    </p:spTree>
    <p:extLst>
      <p:ext uri="{BB962C8B-B14F-4D97-AF65-F5344CB8AC3E}">
        <p14:creationId xmlns:p14="http://schemas.microsoft.com/office/powerpoint/2010/main" val="4052894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DCD7A-1B4D-55EC-F609-B4E28A0E7D8D}"/>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C10A4D8-DE1D-F97F-0048-B3D575B16C98}"/>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D19BC24-2926-ACD0-E41C-8E2808EE981B}"/>
              </a:ext>
            </a:extLst>
          </p:cNvPr>
          <p:cNvSpPr>
            <a:spLocks noGrp="1"/>
          </p:cNvSpPr>
          <p:nvPr>
            <p:ph type="sldNum" sz="quarter" idx="10"/>
          </p:nvPr>
        </p:nvSpPr>
        <p:spPr/>
        <p:txBody>
          <a:bodyPr/>
          <a:lstStyle/>
          <a:p>
            <a:fld id="{EB4B8DE2-A4E8-46E4-8BBF-D75455EFF32C}" type="slidenum">
              <a:rPr lang="en-US" smtClean="0"/>
              <a:pPr/>
              <a:t>50</a:t>
            </a:fld>
            <a:endParaRPr lang="en-US" dirty="0"/>
          </a:p>
        </p:txBody>
      </p:sp>
      <p:sp>
        <p:nvSpPr>
          <p:cNvPr id="83970" name="Title 1">
            <a:extLst>
              <a:ext uri="{FF2B5EF4-FFF2-40B4-BE49-F238E27FC236}">
                <a16:creationId xmlns:a16="http://schemas.microsoft.com/office/drawing/2014/main" id="{C6B5FA51-8729-8D54-9953-92AEE5C3A3FB}"/>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52F2DB0C-AC9B-3C93-5F66-6F48E7E65EF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39E677E7-9774-A52C-7930-05922A8570D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752076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E64B3-3A70-E738-E069-06EE13515D0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A7119E8-EE52-3F8E-8CEE-74A4C3AF0B5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4F756D2-7D47-248A-C053-F8024FE18594}"/>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84995" name="Title 1">
            <a:extLst>
              <a:ext uri="{FF2B5EF4-FFF2-40B4-BE49-F238E27FC236}">
                <a16:creationId xmlns:a16="http://schemas.microsoft.com/office/drawing/2014/main" id="{3AA4CC70-033A-FDBA-2132-97DCE933807E}"/>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36FE7286-4F39-92A7-8CBB-EF0E2C37903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0A8C80A1-469C-CB17-C20B-D681D5FB3907}"/>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1D1476A9-0CC5-8553-93BB-AB13AEDFAED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2F64B503-3CA2-747B-3449-2D770E6B04EF}"/>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cxnSp>
        <p:nvCxnSpPr>
          <p:cNvPr id="32" name="Straight Connector 31" descr="Next service icon.">
            <a:extLst>
              <a:ext uri="{FF2B5EF4-FFF2-40B4-BE49-F238E27FC236}">
                <a16:creationId xmlns:a16="http://schemas.microsoft.com/office/drawing/2014/main" id="{6A63A407-1739-85EF-6466-4FC53671CFB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7" descr="Amazon Quantum Ledger Database (Amazon QLDB) service icon.">
            <a:extLst>
              <a:ext uri="{FF2B5EF4-FFF2-40B4-BE49-F238E27FC236}">
                <a16:creationId xmlns:a16="http://schemas.microsoft.com/office/drawing/2014/main" id="{063905E5-43AD-8724-C5D1-5E9D062E7D0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1">
            <a:extLst>
              <a:ext uri="{FF2B5EF4-FFF2-40B4-BE49-F238E27FC236}">
                <a16:creationId xmlns:a16="http://schemas.microsoft.com/office/drawing/2014/main" id="{125783C4-121A-6E66-22E7-18EE2021E89B}"/>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Quantum Ledger Database (Amazon QLDB)</a:t>
            </a:r>
          </a:p>
        </p:txBody>
      </p:sp>
    </p:spTree>
    <p:extLst>
      <p:ext uri="{BB962C8B-B14F-4D97-AF65-F5344CB8AC3E}">
        <p14:creationId xmlns:p14="http://schemas.microsoft.com/office/powerpoint/2010/main" val="12946096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0025-E5F6-DB21-857B-193193B9A4E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9C5A3BF-3B91-78B4-C645-39AB3B4607F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1C5DC01-41B9-87FD-8AB9-01655D5EBA90}"/>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6018" name="Title 1">
            <a:extLst>
              <a:ext uri="{FF2B5EF4-FFF2-40B4-BE49-F238E27FC236}">
                <a16:creationId xmlns:a16="http://schemas.microsoft.com/office/drawing/2014/main" id="{F7594966-9FB8-ED64-C61F-4C4BB247CB26}"/>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C773E399-6ACA-B04D-F4F9-41948E0CEE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560C6F03-C972-8961-2696-026E941FFAC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254879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17697-8D62-3E82-5FF3-0CD39C7AA5F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EBAD10-ED1F-EC8F-0E57-9C08113898A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71E5606-089B-6B30-E1DE-8C3D691EE875}"/>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7044" name="Title 1">
            <a:extLst>
              <a:ext uri="{FF2B5EF4-FFF2-40B4-BE49-F238E27FC236}">
                <a16:creationId xmlns:a16="http://schemas.microsoft.com/office/drawing/2014/main" id="{17D5709E-E289-EFD2-F039-5A08F8581926}"/>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87043" name="Graphic 17" descr="Alexa for Business service icon.">
            <a:extLst>
              <a:ext uri="{FF2B5EF4-FFF2-40B4-BE49-F238E27FC236}">
                <a16:creationId xmlns:a16="http://schemas.microsoft.com/office/drawing/2014/main" id="{D7E8018F-291D-A3FA-3F38-F6A59C27D9C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2F64D2E3-BB1E-D1BE-5142-94A987E746D7}"/>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for Business</a:t>
            </a:r>
          </a:p>
        </p:txBody>
      </p:sp>
      <p:cxnSp>
        <p:nvCxnSpPr>
          <p:cNvPr id="11" name="Straight Connector 10" descr="Next service icon.">
            <a:extLst>
              <a:ext uri="{FF2B5EF4-FFF2-40B4-BE49-F238E27FC236}">
                <a16:creationId xmlns:a16="http://schemas.microsoft.com/office/drawing/2014/main" id="{2E968C48-5B41-F6B3-0495-A0F1AEC1312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7042" name="Graphic 19" descr="Amazon Chime service icon.">
            <a:extLst>
              <a:ext uri="{FF2B5EF4-FFF2-40B4-BE49-F238E27FC236}">
                <a16:creationId xmlns:a16="http://schemas.microsoft.com/office/drawing/2014/main" id="{9EB9DCFE-3F4D-3DDC-F09D-5B48580DF56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838685E2-8EBF-018D-8FDE-41E3AEDC85A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4" name="Straight Connector 13" descr="Next service icon.">
            <a:extLst>
              <a:ext uri="{FF2B5EF4-FFF2-40B4-BE49-F238E27FC236}">
                <a16:creationId xmlns:a16="http://schemas.microsoft.com/office/drawing/2014/main" id="{01991D7B-11A0-3116-B57E-FC91123EF06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7041" name="Graphic 21" descr="Amazon WorkMail service icon.">
            <a:extLst>
              <a:ext uri="{FF2B5EF4-FFF2-40B4-BE49-F238E27FC236}">
                <a16:creationId xmlns:a16="http://schemas.microsoft.com/office/drawing/2014/main" id="{C74D85C6-E1F6-55AD-09F8-E29B2AFABAD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1" name="TextBox 12">
            <a:extLst>
              <a:ext uri="{FF2B5EF4-FFF2-40B4-BE49-F238E27FC236}">
                <a16:creationId xmlns:a16="http://schemas.microsoft.com/office/drawing/2014/main" id="{2171F459-A900-EA11-1EA2-82167330123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WorkMail</a:t>
            </a:r>
          </a:p>
        </p:txBody>
      </p:sp>
    </p:spTree>
    <p:extLst>
      <p:ext uri="{BB962C8B-B14F-4D97-AF65-F5344CB8AC3E}">
        <p14:creationId xmlns:p14="http://schemas.microsoft.com/office/powerpoint/2010/main" val="14170619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94F7C-EAEF-E958-5F7A-8E16DA06190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2925966-7455-F7F8-71ED-7D622BF42DF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088E5AA4-5CA2-B4F5-D908-82A5B6827F96}"/>
              </a:ext>
            </a:extLst>
          </p:cNvPr>
          <p:cNvSpPr>
            <a:spLocks noGrp="1"/>
          </p:cNvSpPr>
          <p:nvPr>
            <p:ph type="sldNum" sz="quarter" idx="11"/>
          </p:nvPr>
        </p:nvSpPr>
        <p:spPr/>
        <p:txBody>
          <a:bodyPr/>
          <a:lstStyle/>
          <a:p>
            <a:fld id="{EB4B8DE2-A4E8-46E4-8BBF-D75455EFF32C}" type="slidenum">
              <a:rPr lang="en-US" smtClean="0"/>
              <a:pPr/>
              <a:t>54</a:t>
            </a:fld>
            <a:endParaRPr lang="en-US" dirty="0"/>
          </a:p>
        </p:txBody>
      </p:sp>
      <p:sp>
        <p:nvSpPr>
          <p:cNvPr id="87044" name="Title 1">
            <a:extLst>
              <a:ext uri="{FF2B5EF4-FFF2-40B4-BE49-F238E27FC236}">
                <a16:creationId xmlns:a16="http://schemas.microsoft.com/office/drawing/2014/main" id="{DB84AE88-D845-E851-ABD3-A300BE5A9F55}"/>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89076659-253F-DE11-136E-01B30FECA08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A3E2765A-C46B-DC40-8341-5C97C96A436D}"/>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6928BF7B-8DB7-1FAB-D88A-AD7C209274C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A1DE25AE-E440-FB14-7BD4-AF41D65095C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10D9F0CF-5544-0906-18E7-AA909BFED94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E1ED3099-13C9-E903-5900-DB1F97DCC7C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422F62E6-7F91-9B1A-BDCF-59CF916403B0}"/>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9079F764-75B5-B677-B753-9BD0069BCC1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18" descr="Amazon Simple Email Service (Amazon SES) service icon.">
            <a:extLst>
              <a:ext uri="{FF2B5EF4-FFF2-40B4-BE49-F238E27FC236}">
                <a16:creationId xmlns:a16="http://schemas.microsoft.com/office/drawing/2014/main" id="{B44F2531-3F9E-6CDF-C9A4-72577D881F1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2">
            <a:extLst>
              <a:ext uri="{FF2B5EF4-FFF2-40B4-BE49-F238E27FC236}">
                <a16:creationId xmlns:a16="http://schemas.microsoft.com/office/drawing/2014/main" id="{83508EA0-F5AD-8A83-F9D9-79896D8F862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47" name="Graphic 6" descr="Email resource icon for Amazon SES service.">
            <a:extLst>
              <a:ext uri="{FF2B5EF4-FFF2-40B4-BE49-F238E27FC236}">
                <a16:creationId xmlns:a16="http://schemas.microsoft.com/office/drawing/2014/main" id="{D3AC5FBF-CFE8-2262-D56C-03F02661C41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09EC4AC2-FF99-6E02-576A-CFA0F17E9605}"/>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a:t>
            </a:r>
          </a:p>
        </p:txBody>
      </p:sp>
      <p:cxnSp>
        <p:nvCxnSpPr>
          <p:cNvPr id="48" name="Straight Connector 47" descr="Next service icon.">
            <a:extLst>
              <a:ext uri="{FF2B5EF4-FFF2-40B4-BE49-F238E27FC236}">
                <a16:creationId xmlns:a16="http://schemas.microsoft.com/office/drawing/2014/main" id="{B9963043-64C1-C65C-6D9F-FC88186DC0B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3" descr="Amazon WorkDocs service icon.">
            <a:extLst>
              <a:ext uri="{FF2B5EF4-FFF2-40B4-BE49-F238E27FC236}">
                <a16:creationId xmlns:a16="http://schemas.microsoft.com/office/drawing/2014/main" id="{A45EFDE2-75E5-16FF-B53E-96A426D5DCD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42061ED7-29A7-D60D-6E92-3DC4834474E5}"/>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774144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AEE1A-EDE2-E30F-5D2D-C9B4146319F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E3E30F-314A-6FAE-9523-E0FEF6BF59A0}"/>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FD939EB-D3E1-B202-A2B3-C94E5C2B85B8}"/>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7438996F-231A-2C70-6FE9-2F56D23F1B8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C9A44AA9-DE62-CE99-F9B3-2EED1BAAE49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31D4260A-815B-1995-9866-781D9C2FD24D}"/>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4B3BC053-1731-665A-40ED-25B45C47CD1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54B86584-E4AC-0FB8-71BC-114C54D6108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5BF8D15E-C926-30A4-D245-8BD2008BF3B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B7B9DD6C-E49E-C854-112B-5A07B2FC0CF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DC518DB3-2640-C75E-7508-3B9912F9EFB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27BEF90B-50D1-3EDD-B1E5-85A191356805}"/>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C9E1F7CA-029F-DA4B-9FF0-6F33A87D30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4609BDC9-D393-7A22-B070-7222BB887BE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5AF9AAD6-A59A-8E7D-6151-D840D797BD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321160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2B717-04B4-8A6F-DBBF-6480E28C53B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7E7F96-C926-594B-D215-7915E404642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8" name="Slide Number Placeholder 7">
            <a:extLst>
              <a:ext uri="{FF2B5EF4-FFF2-40B4-BE49-F238E27FC236}">
                <a16:creationId xmlns:a16="http://schemas.microsoft.com/office/drawing/2014/main" id="{E636AE2C-1D44-822F-65B6-D16D43D4CCF9}"/>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E3D5979-6FC5-AFF1-C7A8-0DE0B4606254}"/>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1DF1CFBB-A21C-79C9-B1B3-ECA6A30F6FC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83162BA8-C653-E9F4-9F88-6AD10BD9BDCF}"/>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2AE56E2A-1F31-2EF9-DF72-848F6298D2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482866A6-0B42-7ECE-FB1A-62D7D817802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01B7810-F2CF-0852-F3B7-57404D27BC4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AABC5DAE-B71F-A306-EF6F-8D9506A1A9B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7D8D3B60-CE0B-B20B-5B87-C7FE7F42D72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82D8C889-7D37-34B9-8E03-28EF02651D5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End User Messaging</a:t>
            </a:r>
          </a:p>
        </p:txBody>
      </p:sp>
    </p:spTree>
    <p:extLst>
      <p:ext uri="{BB962C8B-B14F-4D97-AF65-F5344CB8AC3E}">
        <p14:creationId xmlns:p14="http://schemas.microsoft.com/office/powerpoint/2010/main" val="33064017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0342E-2D7F-D17F-7237-F84BE2705C4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7077712A-BC17-69AB-6C7F-975BFB4112E2}"/>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4B24C7B-E3EA-D166-1338-11EF1FE7064F}"/>
              </a:ext>
            </a:extLst>
          </p:cNvPr>
          <p:cNvSpPr>
            <a:spLocks noGrp="1"/>
          </p:cNvSpPr>
          <p:nvPr>
            <p:ph type="sldNum" sz="quarter" idx="10"/>
          </p:nvPr>
        </p:nvSpPr>
        <p:spPr/>
        <p:txBody>
          <a:bodyPr/>
          <a:lstStyle/>
          <a:p>
            <a:fld id="{EB4B8DE2-A4E8-46E4-8BBF-D75455EFF32C}" type="slidenum">
              <a:rPr lang="en-US" smtClean="0"/>
              <a:pPr/>
              <a:t>57</a:t>
            </a:fld>
            <a:endParaRPr lang="en-US" dirty="0"/>
          </a:p>
        </p:txBody>
      </p:sp>
      <p:sp>
        <p:nvSpPr>
          <p:cNvPr id="80898" name="Title 1">
            <a:extLst>
              <a:ext uri="{FF2B5EF4-FFF2-40B4-BE49-F238E27FC236}">
                <a16:creationId xmlns:a16="http://schemas.microsoft.com/office/drawing/2014/main" id="{E335840B-D4F1-26C2-7FE4-7BF762305A77}"/>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539A06C8-E42F-9A3D-C01B-7BF7B3783EF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4694CEB7-99D8-FF86-DDB8-7C9A22A89D9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346539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D411B-FE36-C067-CE0B-8835ECC95FD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C078C0F-623F-5C84-9C18-D5EC2E7A09F9}"/>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C7487C7-8F01-B057-469C-9BD701624841}"/>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1925" name="Title 1">
            <a:extLst>
              <a:ext uri="{FF2B5EF4-FFF2-40B4-BE49-F238E27FC236}">
                <a16:creationId xmlns:a16="http://schemas.microsoft.com/office/drawing/2014/main" id="{426B7F0A-0A75-3E6C-E6C6-A263E28E709F}"/>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2DF76CDE-1CA0-37BD-E758-97CD579EBC1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61C8AC9-D288-53EC-613A-7CE258CE474E}"/>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4D4E2065-6E1F-BC27-A220-F79FBBE8DE4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DF59620D-871E-2D30-1666-C97565B5769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D77C9B8-053B-F466-D3BE-806FD9B2CFA9}"/>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1A6965BC-7C90-C7E6-A24A-66F855CCBC0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0B8355B4-5969-4B9F-4985-17F48A19965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F4B0DC69-8C37-FF00-F51E-A2182913828B}"/>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9451F8A4-DB5F-D815-0AAC-5E62901BDE3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87D153CA-E290-CEED-D314-071397B82F23}"/>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B4EF240-8B03-1B77-46AA-843077DA0005}"/>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extLst>
      <p:ext uri="{BB962C8B-B14F-4D97-AF65-F5344CB8AC3E}">
        <p14:creationId xmlns:p14="http://schemas.microsoft.com/office/powerpoint/2010/main" val="15838151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44D54-C17A-DF5E-2FCF-362424BB65C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BD55BFA-7660-9F1D-B590-8C7FD32881F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A12EE57-FFC3-2ADA-0518-A2503302D144}"/>
              </a:ext>
            </a:extLst>
          </p:cNvPr>
          <p:cNvSpPr>
            <a:spLocks noGrp="1"/>
          </p:cNvSpPr>
          <p:nvPr>
            <p:ph type="sldNum" sz="quarter" idx="11"/>
          </p:nvPr>
        </p:nvSpPr>
        <p:spPr/>
        <p:txBody>
          <a:bodyPr/>
          <a:lstStyle/>
          <a:p>
            <a:fld id="{EB4B8DE2-A4E8-46E4-8BBF-D75455EFF32C}" type="slidenum">
              <a:rPr lang="en-US" smtClean="0"/>
              <a:pPr/>
              <a:t>59</a:t>
            </a:fld>
            <a:endParaRPr lang="en-US" dirty="0"/>
          </a:p>
        </p:txBody>
      </p:sp>
      <p:sp>
        <p:nvSpPr>
          <p:cNvPr id="82946" name="Title 1">
            <a:extLst>
              <a:ext uri="{FF2B5EF4-FFF2-40B4-BE49-F238E27FC236}">
                <a16:creationId xmlns:a16="http://schemas.microsoft.com/office/drawing/2014/main" id="{5483E37F-39CF-AA42-B123-D5E29F82F939}"/>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D3D2ED1E-FFCF-F4A8-9B10-8D1DE1DBE25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1EE46C3C-C950-A9F7-9C01-44F7297082ED}"/>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07F27F4B-13EC-54DF-0B04-2D717E536A1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49B95076-9EDB-3F81-3C80-126E56CB4AC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B00F8B60-11E6-C88F-CA4B-9927F779D13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Billing Conductor</a:t>
            </a:r>
          </a:p>
        </p:txBody>
      </p:sp>
    </p:spTree>
    <p:extLst>
      <p:ext uri="{BB962C8B-B14F-4D97-AF65-F5344CB8AC3E}">
        <p14:creationId xmlns:p14="http://schemas.microsoft.com/office/powerpoint/2010/main" val="4117483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932F6-22F2-E08A-94EA-9B288DD2B090}"/>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91F4033E-14C9-91D4-E7EF-4F1F86B5D65A}"/>
              </a:ext>
            </a:extLst>
          </p:cNvPr>
          <p:cNvSpPr>
            <a:spLocks noGrp="1"/>
          </p:cNvSpPr>
          <p:nvPr>
            <p:ph type="ftr" sz="quarter" idx="16"/>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1F77E7B-0072-1100-8FAB-69A6CD041D6C}"/>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B33A3932-F259-82AC-A160-7C0811E00B60}"/>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4008F735-1C6D-FAFC-D07B-062678FCD0C0}"/>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B490C032-4A52-2F4D-1CA8-8B14723E57F4}"/>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C4725AF4-C230-08E3-7BE5-43E4766B9894}"/>
              </a:ext>
            </a:extLst>
          </p:cNvPr>
          <p:cNvSpPr>
            <a:spLocks noGrp="1" noChangeArrowheads="1"/>
          </p:cNvSpPr>
          <p:nvPr>
            <p:ph type="body" sz="quarter" idx="15"/>
          </p:nvPr>
        </p:nvSpPr>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8511498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170EB-5DB2-6AC6-A8DE-C4187E746D7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78C7450-C56B-70F7-2039-7553EE6A2234}"/>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C49D196-55B9-7950-3C2B-026411A615D0}"/>
              </a:ext>
            </a:extLst>
          </p:cNvPr>
          <p:cNvSpPr>
            <a:spLocks noGrp="1"/>
          </p:cNvSpPr>
          <p:nvPr>
            <p:ph type="sldNum" sz="quarter" idx="10"/>
          </p:nvPr>
        </p:nvSpPr>
        <p:spPr/>
        <p:txBody>
          <a:bodyPr/>
          <a:lstStyle/>
          <a:p>
            <a:fld id="{EB4B8DE2-A4E8-46E4-8BBF-D75455EFF32C}" type="slidenum">
              <a:rPr lang="en-US" smtClean="0"/>
              <a:pPr/>
              <a:t>60</a:t>
            </a:fld>
            <a:endParaRPr lang="en-US" dirty="0"/>
          </a:p>
        </p:txBody>
      </p:sp>
      <p:sp>
        <p:nvSpPr>
          <p:cNvPr id="88066" name="Title 1">
            <a:extLst>
              <a:ext uri="{FF2B5EF4-FFF2-40B4-BE49-F238E27FC236}">
                <a16:creationId xmlns:a16="http://schemas.microsoft.com/office/drawing/2014/main" id="{0384FADF-3C35-9606-9D3B-B0165D4406F3}"/>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E1E09683-AAA9-2499-AD53-AF1C29ECE36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433661D8-C02C-EF18-E3DB-7D9AD0F5D36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676453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9068A-F473-5AAA-0EC7-E4CB248E2D7A}"/>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DBF9C207-9EF0-2DD3-17DC-493561D55654}"/>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5D1FCC7-75C0-2CCB-64F1-0C24B9BD8B0E}"/>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9089" name="Title 1">
            <a:extLst>
              <a:ext uri="{FF2B5EF4-FFF2-40B4-BE49-F238E27FC236}">
                <a16:creationId xmlns:a16="http://schemas.microsoft.com/office/drawing/2014/main" id="{21D11C12-F66B-9602-7238-935454042CC9}"/>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D7A5E3F2-E322-B50C-A54F-607372C721DE}"/>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20BC5A45-3C70-B0C3-C228-05AEBCD521FF}"/>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CBE9F68-2CFF-E71D-0A92-1E7B937562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5DB9E1EB-BD32-AE70-6F66-ED387A54367F}"/>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D79954-648E-C3F3-1D4E-169850B55AA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7EB7D548-20D3-9DF8-1BA9-47CD4ACBF821}"/>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5A64C598-4CC9-AAF4-5E59-2BAD51BED8E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25F5562F-9D1E-6F33-D485-B2FE7C255D20}"/>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BCDC2AD5-D057-6937-B9D2-BA671276C3C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023874A5-F9CF-537B-A93A-DC475AAAE0DE}"/>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55831496-2350-E4BB-B390-4A7C23F7345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BDC9C22E-DD2F-13FE-BEC7-9FE6FEC2AC84}"/>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0F553C6D-8A4B-B686-5491-A0CE33D8E55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A1788C9A-1E5E-6C3B-3A9E-B52BBB5EC416}"/>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50D263BB-6B32-6A4C-8790-DA6E31850D83}"/>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hlinkClick r:id="rId17">
                  <a:extLst>
                    <a:ext uri="{A12FA001-AC4F-418D-AE19-62706E023703}">
                      <ahyp:hlinkClr xmlns:ahyp="http://schemas.microsoft.com/office/drawing/2018/hyperlinkcolor" val="tx"/>
                    </a:ext>
                  </a:extLst>
                </a:hlinkClick>
              </a:rPr>
              <a:t>EC2 instance types</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rPr>
              <a:t>.</a:t>
            </a:r>
          </a:p>
        </p:txBody>
      </p:sp>
      <p:pic>
        <p:nvPicPr>
          <p:cNvPr id="49" name="Graphic 48" descr="DB instance instance icon for the Amazon EC2 service.">
            <a:extLst>
              <a:ext uri="{FF2B5EF4-FFF2-40B4-BE49-F238E27FC236}">
                <a16:creationId xmlns:a16="http://schemas.microsoft.com/office/drawing/2014/main" id="{19F3D66A-CC11-BBE0-A22D-2B45906DEC6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F99B1846-3FD9-48B7-1D23-FF57D0074151}"/>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F33B7823-E058-A3CA-AED8-C4C119210FF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81286F8F-1A52-B95A-2961-319495F9C924}"/>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554D49C4-062B-494E-BED5-BF08E2C0FFD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651ED144-C153-02D5-E153-819426D39362}"/>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7511A2FD-018A-947E-35CD-BD08948FBFD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EF7D8BF-306B-FED9-D50B-60E40B58C7DC}"/>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1811430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31689-A91B-335D-B0A5-EF7CD6C41F0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049A2FE-1D8D-498B-821E-DF595E724E2E}"/>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CA3171E-1B66-50B5-BF76-46B97B26EB10}"/>
              </a:ext>
            </a:extLst>
          </p:cNvPr>
          <p:cNvSpPr>
            <a:spLocks noGrp="1"/>
          </p:cNvSpPr>
          <p:nvPr>
            <p:ph type="sldNum" sz="quarter" idx="11"/>
          </p:nvPr>
        </p:nvSpPr>
        <p:spPr/>
        <p:txBody>
          <a:bodyPr/>
          <a:lstStyle/>
          <a:p>
            <a:fld id="{EB4B8DE2-A4E8-46E4-8BBF-D75455EFF32C}" type="slidenum">
              <a:rPr lang="en-US" smtClean="0"/>
              <a:pPr/>
              <a:t>62</a:t>
            </a:fld>
            <a:endParaRPr lang="en-US" dirty="0"/>
          </a:p>
        </p:txBody>
      </p:sp>
      <p:sp>
        <p:nvSpPr>
          <p:cNvPr id="91141" name="Title 1">
            <a:extLst>
              <a:ext uri="{FF2B5EF4-FFF2-40B4-BE49-F238E27FC236}">
                <a16:creationId xmlns:a16="http://schemas.microsoft.com/office/drawing/2014/main" id="{B26772DA-DD81-9856-A4F4-607677AABFAF}"/>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15D65EE6-5578-2A14-C0C5-B31A7207587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E83A3189-2E6E-5677-CD32-DF2BFF3809E8}"/>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EFB48C0-24DF-0EBE-2EF7-4DB7E9F69E3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8E7E7290-4961-585F-5D17-9AFE299CC6A8}"/>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1085D393-EA2C-81EE-DA9A-B8648EF4EAB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A58936F6-D83E-EC42-BEE1-3A2272CA3CA4}"/>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4B380ABA-7FEE-8C27-A4A3-A1C8961B285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435B1EEE-B6A2-89A8-E1AD-CA19FFC94D97}"/>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CD3D2A16-48CA-C2C5-802B-539845B6FD4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143316C7-16EB-BBFB-E9D4-4C07EEA56734}"/>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C43435F8-771F-12F5-E905-42A8E526076B}"/>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12CF4DE4-19A6-ABB7-8217-F82B19633CF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2810BFE4-533D-EDFF-B838-B1B3A83904A5}"/>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E7302059-01B9-0442-7699-ED4EDD3EB6CE}"/>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F5374AE-A43F-27F2-3492-F535CADE489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1E641E54-9B54-4F7C-D81A-F975A358C1E6}"/>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A58CC2A3-7319-A661-F9ED-9B5E40D646F9}"/>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spTree>
    <p:extLst>
      <p:ext uri="{BB962C8B-B14F-4D97-AF65-F5344CB8AC3E}">
        <p14:creationId xmlns:p14="http://schemas.microsoft.com/office/powerpoint/2010/main" val="3866436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1A0C-E0F1-211D-E46C-648395A9CA1B}"/>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EDE7A8A-87D9-62AF-46B4-952A6DDF2D64}"/>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FA46AC6-5DD3-6692-F3AE-DBAF0D1C7C59}"/>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92164" name="Title 1">
            <a:extLst>
              <a:ext uri="{FF2B5EF4-FFF2-40B4-BE49-F238E27FC236}">
                <a16:creationId xmlns:a16="http://schemas.microsoft.com/office/drawing/2014/main" id="{81D8EFBD-3563-87BB-9E61-96D20EF1C3C5}"/>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1E18C36-604E-D26B-3C9B-9C87C139F88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EC073168-2B83-AA4F-0A8F-EE4D4196041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036C885C-8351-900A-E6DA-A4EE29D022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F983FEA8-28AC-3579-4C76-DAE74563FC6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EFDD262A-DA2D-0861-C6E4-1E45B3C611A4}"/>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35868D0B-655B-8A40-0221-4B2629FB48C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3DCDA981-1F32-2E28-ED35-EBFF6E7FD9C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4B75FEE1-95B5-D3C5-A308-1A2A9FBC1B53}"/>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CD5F3CF3-C309-EB43-5C62-C48D65B16DF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7DFC43C0-6800-E561-CA24-F342F191305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7855612E-8AD6-E0EF-8712-7D9C1C0C884B}"/>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Repository</a:t>
            </a:r>
          </a:p>
        </p:txBody>
      </p:sp>
    </p:spTree>
    <p:extLst>
      <p:ext uri="{BB962C8B-B14F-4D97-AF65-F5344CB8AC3E}">
        <p14:creationId xmlns:p14="http://schemas.microsoft.com/office/powerpoint/2010/main" val="18547082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8BCD9-4754-320C-ACDD-5E862C2B8CF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4C26F1-54AC-138D-E07F-13E51FF773F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D11E5CE-3FBA-960D-7123-6E4560878360}"/>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5237" name="Title 1">
            <a:extLst>
              <a:ext uri="{FF2B5EF4-FFF2-40B4-BE49-F238E27FC236}">
                <a16:creationId xmlns:a16="http://schemas.microsoft.com/office/drawing/2014/main" id="{FD7F7F0B-0841-F30B-681A-41907735ED6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66806FB-EC30-CC85-EB36-8D50D472465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89AD5BD1-6939-E494-3A42-409CE6542CE6}"/>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E07A5C6-4660-3014-1932-70C63426523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463045A6-6CA6-0959-91C8-0A1718B2589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7F44F87A-9378-7740-3222-3FA05341F6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C95368AE-D08A-BB56-21ED-6C39EDEED64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37169A21-80D9-7FBC-5E2A-D68AE829F1F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24668020-EFBD-46C4-3981-4A948DF69A0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03A73E3A-A6AF-EC55-D88C-233CD807099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95899E10-02F6-F858-1C6F-76F001E29B9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61C35F11-E117-CFF4-0F83-C47443F44E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Bottlerocket</a:t>
            </a:r>
          </a:p>
        </p:txBody>
      </p:sp>
    </p:spTree>
    <p:extLst>
      <p:ext uri="{BB962C8B-B14F-4D97-AF65-F5344CB8AC3E}">
        <p14:creationId xmlns:p14="http://schemas.microsoft.com/office/powerpoint/2010/main" val="41917332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758AD-EF11-53DE-9C23-3B96AC5382F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949151D-E9D7-5743-8A6D-A7F87E497E9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09E8499-C921-4A75-C178-F9279B5B1A6F}"/>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6258" name="Title 1">
            <a:extLst>
              <a:ext uri="{FF2B5EF4-FFF2-40B4-BE49-F238E27FC236}">
                <a16:creationId xmlns:a16="http://schemas.microsoft.com/office/drawing/2014/main" id="{6D52C2C3-1AA1-D484-D6E2-1E2460602EF7}"/>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77707099-4B4D-59FD-2B77-3F35D4BECF4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97B7606C-E1EF-087C-7002-3DABF63D92E3}"/>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06477B06-407F-9D58-E531-855D6315BA7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ACB90622-81A1-D5F6-553C-DCA016A9660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3F8659ED-AE52-77EF-704D-93B1A6F4E66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76D01C39-3ECE-F7A7-787C-4047989BE4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58827513-497E-A61A-60F3-FC7EA53714F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B190F244-E744-D195-4B93-6E3ECCC23F2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2A3420CA-9CCE-0140-D116-AE8B9D1433E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61D52A63-5B62-8442-29A3-A5E64A93BE8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9A927E4F-B35F-DF4C-1B01-D4DEC9F4ECC9}"/>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Nitro Enclaves</a:t>
            </a:r>
          </a:p>
        </p:txBody>
      </p:sp>
    </p:spTree>
    <p:extLst>
      <p:ext uri="{BB962C8B-B14F-4D97-AF65-F5344CB8AC3E}">
        <p14:creationId xmlns:p14="http://schemas.microsoft.com/office/powerpoint/2010/main" val="37464171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8FD36-163E-BBAB-68BB-3FEADA89BFD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823970C-D84C-30A7-B481-A167D77DDDE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64F3500-17E1-2CAB-3210-4A76784076B1}"/>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6258" name="Title 1">
            <a:extLst>
              <a:ext uri="{FF2B5EF4-FFF2-40B4-BE49-F238E27FC236}">
                <a16:creationId xmlns:a16="http://schemas.microsoft.com/office/drawing/2014/main" id="{1ACCD1AD-D530-534D-0098-6D9EEC2B7EC1}"/>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A6E62E2-9025-673B-9DDC-2E6C9744B58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6932B429-9FEA-178F-78C2-C80E8004176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54CBA948-C166-08B3-BCDA-DCAA214A782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NICE EnginFrame service icon.">
            <a:extLst>
              <a:ext uri="{FF2B5EF4-FFF2-40B4-BE49-F238E27FC236}">
                <a16:creationId xmlns:a16="http://schemas.microsoft.com/office/drawing/2014/main" id="{C123F9A0-E9FC-BEA6-EB80-A7CA62AB709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55ADFF7-D6AC-4078-5991-078B47FFFE3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NICE EnginFrame</a:t>
            </a:r>
          </a:p>
        </p:txBody>
      </p:sp>
      <p:cxnSp>
        <p:nvCxnSpPr>
          <p:cNvPr id="34" name="Straight Connector 33" descr="Next service icon.">
            <a:extLst>
              <a:ext uri="{FF2B5EF4-FFF2-40B4-BE49-F238E27FC236}">
                <a16:creationId xmlns:a16="http://schemas.microsoft.com/office/drawing/2014/main" id="{69A6FC16-A984-3D94-2640-8015059809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1" descr="Amazon Lightsail for Research service icon.">
            <a:extLst>
              <a:ext uri="{FF2B5EF4-FFF2-40B4-BE49-F238E27FC236}">
                <a16:creationId xmlns:a16="http://schemas.microsoft.com/office/drawing/2014/main" id="{C899A8D0-DE66-DD90-705B-681A2FEB9D6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602D61FA-D2CF-D921-1B44-A378333E7C3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Lightsail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7" name="Straight Connector 36" descr="Next service icon.">
            <a:extLst>
              <a:ext uri="{FF2B5EF4-FFF2-40B4-BE49-F238E27FC236}">
                <a16:creationId xmlns:a16="http://schemas.microsoft.com/office/drawing/2014/main" id="{FD4E8DD2-AEC2-4968-C2ED-9C9885A4B86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Batch service icon.">
            <a:extLst>
              <a:ext uri="{FF2B5EF4-FFF2-40B4-BE49-F238E27FC236}">
                <a16:creationId xmlns:a16="http://schemas.microsoft.com/office/drawing/2014/main" id="{D745EED9-395F-EE50-99C3-A6FDC2F8C9CB}"/>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C968662F-0F90-996F-4FE8-80687844E4F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5792216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Parallel Computing Service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6C0BC-AA97-5A8F-3B49-EC01FC7A44D1}"/>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62E6274D-6ABD-EF69-9CC0-CDBF3891DBFC}"/>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ACA29ACA-07B3-7D0C-AAE3-6F9F15C3DFA2}"/>
              </a:ext>
            </a:extLst>
          </p:cNvPr>
          <p:cNvSpPr>
            <a:spLocks noGrp="1"/>
          </p:cNvSpPr>
          <p:nvPr>
            <p:ph type="sldNum" sz="quarter" idx="10"/>
          </p:nvPr>
        </p:nvSpPr>
        <p:spPr/>
        <p:txBody>
          <a:bodyPr/>
          <a:lstStyle/>
          <a:p>
            <a:fld id="{EB4B8DE2-A4E8-46E4-8BBF-D75455EFF32C}" type="slidenum">
              <a:rPr lang="en-US" smtClean="0"/>
              <a:pPr/>
              <a:t>68</a:t>
            </a:fld>
            <a:endParaRPr lang="en-US" dirty="0"/>
          </a:p>
        </p:txBody>
      </p:sp>
      <p:sp>
        <p:nvSpPr>
          <p:cNvPr id="6" name="Title 5">
            <a:extLst>
              <a:ext uri="{FF2B5EF4-FFF2-40B4-BE49-F238E27FC236}">
                <a16:creationId xmlns:a16="http://schemas.microsoft.com/office/drawing/2014/main" id="{691F9BD4-EF17-20B1-BFB9-2ECCCF92E7E0}"/>
              </a:ext>
            </a:extLst>
          </p:cNvPr>
          <p:cNvSpPr>
            <a:spLocks noGrp="1"/>
          </p:cNvSpPr>
          <p:nvPr>
            <p:ph type="ctrTitle"/>
          </p:nvPr>
        </p:nvSpPr>
        <p:spPr/>
        <p:txBody>
          <a:bodyPr/>
          <a:lstStyle/>
          <a:p>
            <a:r>
              <a:rPr lang="en-US" dirty="0"/>
              <a:t>Contact Center</a:t>
            </a:r>
          </a:p>
        </p:txBody>
      </p:sp>
      <p:pic>
        <p:nvPicPr>
          <p:cNvPr id="97281" name="Graphic 8" descr="Contact Center standard category icon.&#10;">
            <a:extLst>
              <a:ext uri="{FF2B5EF4-FFF2-40B4-BE49-F238E27FC236}">
                <a16:creationId xmlns:a16="http://schemas.microsoft.com/office/drawing/2014/main" id="{80260D8B-52C7-C591-D7BB-F8E8089E958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F4E0EBED-C51E-2508-D6FC-A93E3825552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5614418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FECBB-7D4A-9B4B-3F73-1BE4B55371AF}"/>
            </a:ext>
          </a:extLst>
        </p:cNvPr>
        <p:cNvGrpSpPr/>
        <p:nvPr/>
      </p:nvGrpSpPr>
      <p:grpSpPr>
        <a:xfrm>
          <a:off x="0" y="0"/>
          <a:ext cx="0" cy="0"/>
          <a:chOff x="0" y="0"/>
          <a:chExt cx="0" cy="0"/>
        </a:xfrm>
      </p:grpSpPr>
      <p:sp>
        <p:nvSpPr>
          <p:cNvPr id="10" name="Footer Placeholder 9">
            <a:extLst>
              <a:ext uri="{FF2B5EF4-FFF2-40B4-BE49-F238E27FC236}">
                <a16:creationId xmlns:a16="http://schemas.microsoft.com/office/drawing/2014/main" id="{02B97E1B-8B23-F6E5-72F3-45D59ADBA7D4}"/>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8C8DEBD-01CF-3705-C659-00E96AA6DFAF}"/>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4" name="Title 3">
            <a:extLst>
              <a:ext uri="{FF2B5EF4-FFF2-40B4-BE49-F238E27FC236}">
                <a16:creationId xmlns:a16="http://schemas.microsoft.com/office/drawing/2014/main" id="{B3BA6C52-01B4-84EC-23CD-870526C7E6F5}"/>
              </a:ext>
            </a:extLst>
          </p:cNvPr>
          <p:cNvSpPr>
            <a:spLocks noGrp="1"/>
          </p:cNvSpPr>
          <p:nvPr>
            <p:ph type="title"/>
          </p:nvPr>
        </p:nvSpPr>
        <p:spPr/>
        <p:txBody>
          <a:bodyPr/>
          <a:lstStyle/>
          <a:p>
            <a:pPr>
              <a:tabLst>
                <a:tab pos="10914063" algn="l"/>
              </a:tabLst>
            </a:pPr>
            <a:r>
              <a:rPr lang="en-US" dirty="0"/>
              <a:t>Contact Center 	1/1</a:t>
            </a:r>
          </a:p>
        </p:txBody>
      </p:sp>
      <p:pic>
        <p:nvPicPr>
          <p:cNvPr id="6" name="Graphic 7" descr="Amazon Connect service icon.">
            <a:extLst>
              <a:ext uri="{FF2B5EF4-FFF2-40B4-BE49-F238E27FC236}">
                <a16:creationId xmlns:a16="http://schemas.microsoft.com/office/drawing/2014/main" id="{57C877E9-8A3B-D216-26F1-22D32E19B57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CDFC2526-ACA0-D511-040D-CD9FB3E24E7E}"/>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1317477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402E4-7ABD-F978-4D1E-9FF1427CBB2A}"/>
            </a:ext>
          </a:extLst>
        </p:cNvPr>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48748FA-DC73-665F-73A2-FD7C3BAF059F}"/>
              </a:ext>
            </a:extLst>
          </p:cNvPr>
          <p:cNvSpPr>
            <a:spLocks noGrp="1"/>
          </p:cNvSpPr>
          <p:nvPr>
            <p:ph type="ftr" sz="quarter" idx="10"/>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1F2D7BFB-10A1-489F-F069-3754D67E6459}"/>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0A87FB6D-869D-8DA7-C7BA-610E4BA4D92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4722E08C-2598-4D13-2798-A19D705485B2}"/>
              </a:ext>
            </a:extLst>
          </p:cNvPr>
          <p:cNvSpPr>
            <a:spLocks noGrp="1"/>
          </p:cNvSpPr>
          <p:nvPr>
            <p:ph type="subTitle" idx="1"/>
          </p:nvPr>
        </p:nvSpPr>
        <p:spPr/>
        <p:txBody>
          <a:bodyPr/>
          <a:lstStyle/>
          <a:p>
            <a:r>
              <a:rPr lang="en-US" dirty="0"/>
              <a:t>A complete overview of the design system</a:t>
            </a:r>
          </a:p>
          <a:p>
            <a:endParaRPr lang="en-US" dirty="0"/>
          </a:p>
        </p:txBody>
      </p:sp>
    </p:spTree>
    <p:extLst>
      <p:ext uri="{BB962C8B-B14F-4D97-AF65-F5344CB8AC3E}">
        <p14:creationId xmlns:p14="http://schemas.microsoft.com/office/powerpoint/2010/main" val="76668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EB642-D73B-A377-9D58-4AD9245DE25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50966C9-1DCA-5073-0E32-0054D6F6EA1F}"/>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BA03E1E-1FF3-2EE9-9DFD-71E489CDE93E}"/>
              </a:ext>
            </a:extLst>
          </p:cNvPr>
          <p:cNvSpPr>
            <a:spLocks noGrp="1"/>
          </p:cNvSpPr>
          <p:nvPr>
            <p:ph type="sldNum" sz="quarter" idx="10"/>
          </p:nvPr>
        </p:nvSpPr>
        <p:spPr/>
        <p:txBody>
          <a:bodyPr/>
          <a:lstStyle/>
          <a:p>
            <a:fld id="{EB4B8DE2-A4E8-46E4-8BBF-D75455EFF32C}" type="slidenum">
              <a:rPr lang="en-US" smtClean="0"/>
              <a:pPr/>
              <a:t>70</a:t>
            </a:fld>
            <a:endParaRPr lang="en-US" dirty="0"/>
          </a:p>
        </p:txBody>
      </p:sp>
      <p:sp>
        <p:nvSpPr>
          <p:cNvPr id="97282" name="Title 1">
            <a:extLst>
              <a:ext uri="{FF2B5EF4-FFF2-40B4-BE49-F238E27FC236}">
                <a16:creationId xmlns:a16="http://schemas.microsoft.com/office/drawing/2014/main" id="{767F1721-71F8-B3C3-2924-E621AB847969}"/>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CE1DD420-932A-EFBD-E62F-D2B2B07E06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EEDDE9B7-01F9-B238-9B38-DAF7EDE93BB5}"/>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543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FFA0A-54C1-0CE5-4F7B-BF03D386363E}"/>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DB25D017-F864-E95B-F336-A01951677FF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1D8AC5B-279A-F4C5-0632-DF57E10D81B7}"/>
              </a:ext>
            </a:extLst>
          </p:cNvPr>
          <p:cNvSpPr>
            <a:spLocks noGrp="1"/>
          </p:cNvSpPr>
          <p:nvPr>
            <p:ph type="sldNum" sz="quarter" idx="11"/>
          </p:nvPr>
        </p:nvSpPr>
        <p:spPr/>
        <p:txBody>
          <a:bodyPr/>
          <a:lstStyle/>
          <a:p>
            <a:fld id="{EB4B8DE2-A4E8-46E4-8BBF-D75455EFF32C}" type="slidenum">
              <a:rPr lang="en-US" smtClean="0"/>
              <a:pPr/>
              <a:t>71</a:t>
            </a:fld>
            <a:endParaRPr lang="en-US" dirty="0"/>
          </a:p>
        </p:txBody>
      </p:sp>
      <p:sp>
        <p:nvSpPr>
          <p:cNvPr id="98307" name="Title 1">
            <a:extLst>
              <a:ext uri="{FF2B5EF4-FFF2-40B4-BE49-F238E27FC236}">
                <a16:creationId xmlns:a16="http://schemas.microsoft.com/office/drawing/2014/main" id="{14F04EF2-6787-82DB-5B11-574D33DDE8E7}"/>
              </a:ext>
            </a:extLst>
          </p:cNvPr>
          <p:cNvSpPr>
            <a:spLocks noGrp="1" noChangeArrowheads="1"/>
          </p:cNvSpPr>
          <p:nvPr>
            <p:ph type="title"/>
          </p:nvPr>
        </p:nvSpPr>
        <p:spPr/>
        <p:txBody>
          <a:bodyPr/>
          <a:lstStyle/>
          <a:p>
            <a:pPr>
              <a:tabLst>
                <a:tab pos="10914063" algn="l"/>
              </a:tabLst>
            </a:pPr>
            <a:r>
              <a:rPr lang="en-US" altLang="en-US" dirty="0"/>
              <a:t>Containers	1/3</a:t>
            </a:r>
          </a:p>
        </p:txBody>
      </p:sp>
      <p:pic>
        <p:nvPicPr>
          <p:cNvPr id="41" name="Graphic 23" descr="Amazon Elastic Kubernetes Service (Amazon EKS) Service icon.">
            <a:extLst>
              <a:ext uri="{FF2B5EF4-FFF2-40B4-BE49-F238E27FC236}">
                <a16:creationId xmlns:a16="http://schemas.microsoft.com/office/drawing/2014/main" id="{5E81BE58-9328-488A-3379-3E69F643387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6052B436-D2AC-963E-3ABD-F551785EAC98}"/>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44" name="Graphic 43" descr="ESK on Outposts resource icon for the Amazon EKS service.">
            <a:extLst>
              <a:ext uri="{FF2B5EF4-FFF2-40B4-BE49-F238E27FC236}">
                <a16:creationId xmlns:a16="http://schemas.microsoft.com/office/drawing/2014/main" id="{B2401B25-3841-9EB6-D246-47E164BF7D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2952" y="2708275"/>
            <a:ext cx="457200" cy="457200"/>
          </a:xfrm>
          <a:prstGeom prst="rect">
            <a:avLst/>
          </a:prstGeom>
        </p:spPr>
      </p:pic>
      <p:sp>
        <p:nvSpPr>
          <p:cNvPr id="43" name="TextBox 29">
            <a:extLst>
              <a:ext uri="{FF2B5EF4-FFF2-40B4-BE49-F238E27FC236}">
                <a16:creationId xmlns:a16="http://schemas.microsoft.com/office/drawing/2014/main" id="{798E6E91-12BF-D359-6FBB-FF6E37468F6A}"/>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45" name="Straight Connector 44" descr="Next service icon.">
            <a:extLst>
              <a:ext uri="{FF2B5EF4-FFF2-40B4-BE49-F238E27FC236}">
                <a16:creationId xmlns:a16="http://schemas.microsoft.com/office/drawing/2014/main" id="{C6F0FE10-9570-638B-5CA6-1875F36F24B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6" name="Graphic 20" descr="Amazon Elastic Container Registry (Amazon ECR) Service icon.">
            <a:extLst>
              <a:ext uri="{FF2B5EF4-FFF2-40B4-BE49-F238E27FC236}">
                <a16:creationId xmlns:a16="http://schemas.microsoft.com/office/drawing/2014/main" id="{797C8005-12F9-C2DB-C416-446EB9C7D19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22">
            <a:extLst>
              <a:ext uri="{FF2B5EF4-FFF2-40B4-BE49-F238E27FC236}">
                <a16:creationId xmlns:a16="http://schemas.microsoft.com/office/drawing/2014/main" id="{BAF4813C-B4EA-199C-7053-6CC7C78E0B54}"/>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50" name="Graphic 49" descr="Registry resource icon for the Amazon ECR service.">
            <a:extLst>
              <a:ext uri="{FF2B5EF4-FFF2-40B4-BE49-F238E27FC236}">
                <a16:creationId xmlns:a16="http://schemas.microsoft.com/office/drawing/2014/main" id="{C6E12F73-319A-D93F-FF85-B958826F770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7025" y="2710690"/>
            <a:ext cx="457200" cy="457200"/>
          </a:xfrm>
          <a:prstGeom prst="rect">
            <a:avLst/>
          </a:prstGeom>
        </p:spPr>
      </p:pic>
      <p:sp>
        <p:nvSpPr>
          <p:cNvPr id="48" name="TextBox 29">
            <a:extLst>
              <a:ext uri="{FF2B5EF4-FFF2-40B4-BE49-F238E27FC236}">
                <a16:creationId xmlns:a16="http://schemas.microsoft.com/office/drawing/2014/main" id="{BB8B2478-0CA9-7169-F516-BE8B6BBEF153}"/>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Registry</a:t>
            </a:r>
          </a:p>
        </p:txBody>
      </p:sp>
      <p:pic>
        <p:nvPicPr>
          <p:cNvPr id="51" name="Graphic 50" descr="Image resource icon for the Amazon ECR service.">
            <a:extLst>
              <a:ext uri="{FF2B5EF4-FFF2-40B4-BE49-F238E27FC236}">
                <a16:creationId xmlns:a16="http://schemas.microsoft.com/office/drawing/2014/main" id="{5CEDD0D1-6DA9-6ABD-0EEA-075DC7A8E36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2214" y="3526957"/>
            <a:ext cx="457200" cy="457200"/>
          </a:xfrm>
          <a:prstGeom prst="rect">
            <a:avLst/>
          </a:prstGeom>
        </p:spPr>
      </p:pic>
      <p:sp>
        <p:nvSpPr>
          <p:cNvPr id="49" name="TextBox 30">
            <a:extLst>
              <a:ext uri="{FF2B5EF4-FFF2-40B4-BE49-F238E27FC236}">
                <a16:creationId xmlns:a16="http://schemas.microsoft.com/office/drawing/2014/main" id="{87DF81A9-667C-3739-4B3B-194B6FFD6FE4}"/>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cxnSp>
        <p:nvCxnSpPr>
          <p:cNvPr id="52" name="Straight Connector 51" descr="Next service icon.">
            <a:extLst>
              <a:ext uri="{FF2B5EF4-FFF2-40B4-BE49-F238E27FC236}">
                <a16:creationId xmlns:a16="http://schemas.microsoft.com/office/drawing/2014/main" id="{40964455-8171-E6DA-C8BD-B0F9DE2EBA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9" name="Graphic 18" descr="Amazon Elastic Container Service (Amazon ECS) service icon.">
            <a:extLst>
              <a:ext uri="{FF2B5EF4-FFF2-40B4-BE49-F238E27FC236}">
                <a16:creationId xmlns:a16="http://schemas.microsoft.com/office/drawing/2014/main" id="{809A73FE-0D69-6DFC-9D21-47C24F064AF5}"/>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24">
            <a:extLst>
              <a:ext uri="{FF2B5EF4-FFF2-40B4-BE49-F238E27FC236}">
                <a16:creationId xmlns:a16="http://schemas.microsoft.com/office/drawing/2014/main" id="{BFFA7FED-D303-B989-1B59-3FF7EBE090EA}"/>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80" name="Graphic 79" descr="Container 1 resource icon for the Amazon ECS service.">
            <a:extLst>
              <a:ext uri="{FF2B5EF4-FFF2-40B4-BE49-F238E27FC236}">
                <a16:creationId xmlns:a16="http://schemas.microsoft.com/office/drawing/2014/main" id="{EF1E6C33-45ED-C598-6E73-7DAF0DBBC74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53672" y="2701985"/>
            <a:ext cx="457200" cy="457200"/>
          </a:xfrm>
          <a:prstGeom prst="rect">
            <a:avLst/>
          </a:prstGeom>
        </p:spPr>
      </p:pic>
      <p:sp>
        <p:nvSpPr>
          <p:cNvPr id="70" name="TextBox 25">
            <a:extLst>
              <a:ext uri="{FF2B5EF4-FFF2-40B4-BE49-F238E27FC236}">
                <a16:creationId xmlns:a16="http://schemas.microsoft.com/office/drawing/2014/main" id="{C3FF7E45-88DC-E464-01D8-B3A62BA5D43A}"/>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1</a:t>
            </a:r>
          </a:p>
        </p:txBody>
      </p:sp>
      <p:pic>
        <p:nvPicPr>
          <p:cNvPr id="79" name="Graphic 78" descr="Container 2 resource icon for the Amazon ECS service.">
            <a:extLst>
              <a:ext uri="{FF2B5EF4-FFF2-40B4-BE49-F238E27FC236}">
                <a16:creationId xmlns:a16="http://schemas.microsoft.com/office/drawing/2014/main" id="{31D3D47A-C64C-DAE9-88E1-FB9CF5C699F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1165" y="2701985"/>
            <a:ext cx="457200" cy="457200"/>
          </a:xfrm>
          <a:prstGeom prst="rect">
            <a:avLst/>
          </a:prstGeom>
        </p:spPr>
      </p:pic>
      <p:sp>
        <p:nvSpPr>
          <p:cNvPr id="66" name="TextBox 26">
            <a:extLst>
              <a:ext uri="{FF2B5EF4-FFF2-40B4-BE49-F238E27FC236}">
                <a16:creationId xmlns:a16="http://schemas.microsoft.com/office/drawing/2014/main" id="{76DF972D-23C4-F825-3752-74D03690BA3B}"/>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2</a:t>
            </a:r>
          </a:p>
        </p:txBody>
      </p:sp>
      <p:pic>
        <p:nvPicPr>
          <p:cNvPr id="78" name="Graphic 77" descr="Container 3 resource icon for the Amazon ECS service.">
            <a:extLst>
              <a:ext uri="{FF2B5EF4-FFF2-40B4-BE49-F238E27FC236}">
                <a16:creationId xmlns:a16="http://schemas.microsoft.com/office/drawing/2014/main" id="{BB5A4060-D396-E1E7-A3C8-93EFACA76B5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60249" y="3526957"/>
            <a:ext cx="457200" cy="457200"/>
          </a:xfrm>
          <a:prstGeom prst="rect">
            <a:avLst/>
          </a:prstGeom>
        </p:spPr>
      </p:pic>
      <p:sp>
        <p:nvSpPr>
          <p:cNvPr id="71" name="TextBox 27">
            <a:extLst>
              <a:ext uri="{FF2B5EF4-FFF2-40B4-BE49-F238E27FC236}">
                <a16:creationId xmlns:a16="http://schemas.microsoft.com/office/drawing/2014/main" id="{687C248D-4132-1C15-139F-1D33841D3A31}"/>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3</a:t>
            </a:r>
          </a:p>
        </p:txBody>
      </p:sp>
      <p:pic>
        <p:nvPicPr>
          <p:cNvPr id="74" name="Graphic 73" descr="Task resource icon for the Amazon ECS service.">
            <a:extLst>
              <a:ext uri="{FF2B5EF4-FFF2-40B4-BE49-F238E27FC236}">
                <a16:creationId xmlns:a16="http://schemas.microsoft.com/office/drawing/2014/main" id="{63A90A4E-20C6-D9DC-2D77-E5634DA181E2}"/>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243497" y="3495991"/>
            <a:ext cx="457200" cy="457200"/>
          </a:xfrm>
          <a:prstGeom prst="rect">
            <a:avLst/>
          </a:prstGeom>
        </p:spPr>
      </p:pic>
      <p:sp>
        <p:nvSpPr>
          <p:cNvPr id="67" name="TextBox 31">
            <a:extLst>
              <a:ext uri="{FF2B5EF4-FFF2-40B4-BE49-F238E27FC236}">
                <a16:creationId xmlns:a16="http://schemas.microsoft.com/office/drawing/2014/main" id="{E999B4D5-64D3-E7F7-7B34-79765D4E9128}"/>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Task</a:t>
            </a:r>
          </a:p>
        </p:txBody>
      </p:sp>
      <p:pic>
        <p:nvPicPr>
          <p:cNvPr id="75" name="Graphic 74" descr="Service resource icon for the Amazon ECS service.">
            <a:extLst>
              <a:ext uri="{FF2B5EF4-FFF2-40B4-BE49-F238E27FC236}">
                <a16:creationId xmlns:a16="http://schemas.microsoft.com/office/drawing/2014/main" id="{EF8962CA-57C3-F4F4-EBA5-08C3F26A21D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60249" y="4331614"/>
            <a:ext cx="457200" cy="457200"/>
          </a:xfrm>
          <a:prstGeom prst="rect">
            <a:avLst/>
          </a:prstGeom>
        </p:spPr>
      </p:pic>
      <p:sp>
        <p:nvSpPr>
          <p:cNvPr id="72" name="TextBox 28">
            <a:extLst>
              <a:ext uri="{FF2B5EF4-FFF2-40B4-BE49-F238E27FC236}">
                <a16:creationId xmlns:a16="http://schemas.microsoft.com/office/drawing/2014/main" id="{8A012FB9-42CE-B508-744B-34A11F8A2F44}"/>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76" name="Graphic 75" descr="ECS Service Connect resource icon for the Amazon ECS service.">
            <a:extLst>
              <a:ext uri="{FF2B5EF4-FFF2-40B4-BE49-F238E27FC236}">
                <a16:creationId xmlns:a16="http://schemas.microsoft.com/office/drawing/2014/main" id="{2EB492AE-6FC3-FFBD-A14A-9AD66A4FDB2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246598" y="4322522"/>
            <a:ext cx="457200" cy="457200"/>
          </a:xfrm>
          <a:prstGeom prst="rect">
            <a:avLst/>
          </a:prstGeom>
        </p:spPr>
      </p:pic>
      <p:sp>
        <p:nvSpPr>
          <p:cNvPr id="68" name="TextBox 31">
            <a:extLst>
              <a:ext uri="{FF2B5EF4-FFF2-40B4-BE49-F238E27FC236}">
                <a16:creationId xmlns:a16="http://schemas.microsoft.com/office/drawing/2014/main" id="{F25C5A29-6364-A0ED-A71B-CB7634B42BDE}"/>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77" name="Graphic 76" descr="Copilot CLI resource icon for the Amazon ECS service.">
            <a:extLst>
              <a:ext uri="{FF2B5EF4-FFF2-40B4-BE49-F238E27FC236}">
                <a16:creationId xmlns:a16="http://schemas.microsoft.com/office/drawing/2014/main" id="{CBFA23EC-DB25-5A95-536B-AAB10E39BF8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153672" y="5144786"/>
            <a:ext cx="457200" cy="457200"/>
          </a:xfrm>
          <a:prstGeom prst="rect">
            <a:avLst/>
          </a:prstGeom>
        </p:spPr>
      </p:pic>
      <p:sp>
        <p:nvSpPr>
          <p:cNvPr id="73" name="TextBox 31">
            <a:extLst>
              <a:ext uri="{FF2B5EF4-FFF2-40B4-BE49-F238E27FC236}">
                <a16:creationId xmlns:a16="http://schemas.microsoft.com/office/drawing/2014/main" id="{937F28AA-6C96-F6A4-EC26-E4021842FBA9}"/>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81" name="Straight Connector 80" descr="Next service icon.">
            <a:extLst>
              <a:ext uri="{FF2B5EF4-FFF2-40B4-BE49-F238E27FC236}">
                <a16:creationId xmlns:a16="http://schemas.microsoft.com/office/drawing/2014/main" id="{16D04E97-1238-8464-5120-08CC87412A0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2" name="Graphic 14" descr="Amazon ECS Anywhere service icon.">
            <a:extLst>
              <a:ext uri="{FF2B5EF4-FFF2-40B4-BE49-F238E27FC236}">
                <a16:creationId xmlns:a16="http://schemas.microsoft.com/office/drawing/2014/main" id="{8C8E50B7-8B53-9430-E303-4EFFAE93304F}"/>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12">
            <a:extLst>
              <a:ext uri="{FF2B5EF4-FFF2-40B4-BE49-F238E27FC236}">
                <a16:creationId xmlns:a16="http://schemas.microsoft.com/office/drawing/2014/main" id="{37FF46D8-A3C3-AF86-0B3B-3994EBF0375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ECS Anywhere</a:t>
            </a:r>
          </a:p>
        </p:txBody>
      </p:sp>
    </p:spTree>
    <p:extLst>
      <p:ext uri="{BB962C8B-B14F-4D97-AF65-F5344CB8AC3E}">
        <p14:creationId xmlns:p14="http://schemas.microsoft.com/office/powerpoint/2010/main" val="175651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B4B1E-CC45-C51C-3908-96BFA1F0002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7EE69E5-D35C-8A47-35FA-4CD66DFAC8C2}"/>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90E26B8-034F-13A2-601B-674415DDF5D8}"/>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98307" name="Title 1">
            <a:extLst>
              <a:ext uri="{FF2B5EF4-FFF2-40B4-BE49-F238E27FC236}">
                <a16:creationId xmlns:a16="http://schemas.microsoft.com/office/drawing/2014/main" id="{389A0D14-D33D-34DF-60B3-64BEF445AB64}"/>
              </a:ext>
            </a:extLst>
          </p:cNvPr>
          <p:cNvSpPr>
            <a:spLocks noGrp="1" noChangeArrowheads="1"/>
          </p:cNvSpPr>
          <p:nvPr>
            <p:ph type="title"/>
          </p:nvPr>
        </p:nvSpPr>
        <p:spPr/>
        <p:txBody>
          <a:bodyPr/>
          <a:lstStyle/>
          <a:p>
            <a:pPr>
              <a:tabLst>
                <a:tab pos="10914063" algn="l"/>
              </a:tabLst>
            </a:pPr>
            <a:r>
              <a:rPr lang="en-US" altLang="en-US" dirty="0"/>
              <a:t>Containers	2/3</a:t>
            </a:r>
          </a:p>
        </p:txBody>
      </p:sp>
      <p:pic>
        <p:nvPicPr>
          <p:cNvPr id="22" name="Graphic 21" descr="Amazon EKS Anywhere service icon.">
            <a:extLst>
              <a:ext uri="{FF2B5EF4-FFF2-40B4-BE49-F238E27FC236}">
                <a16:creationId xmlns:a16="http://schemas.microsoft.com/office/drawing/2014/main" id="{8CE5260A-C20B-8179-3C32-B0C9B9D0FCF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88E401C0-15CC-D769-DD7D-89E6E0531086}"/>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B6E036FC-0F9B-71E4-86A9-0E64C035901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mazon EKS Cloud service icon.">
            <a:extLst>
              <a:ext uri="{FF2B5EF4-FFF2-40B4-BE49-F238E27FC236}">
                <a16:creationId xmlns:a16="http://schemas.microsoft.com/office/drawing/2014/main" id="{56B68A5B-C695-519E-A7BA-6DA75004AA3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2244" y="1182687"/>
            <a:ext cx="762000" cy="762000"/>
          </a:xfrm>
          <a:prstGeom prst="rect">
            <a:avLst/>
          </a:prstGeom>
        </p:spPr>
      </p:pic>
      <p:sp>
        <p:nvSpPr>
          <p:cNvPr id="24" name="TextBox 22">
            <a:extLst>
              <a:ext uri="{FF2B5EF4-FFF2-40B4-BE49-F238E27FC236}">
                <a16:creationId xmlns:a16="http://schemas.microsoft.com/office/drawing/2014/main" id="{1B28D6DC-740B-7223-C69A-19CE6D6CBF1B}"/>
              </a:ext>
            </a:extLst>
          </p:cNvPr>
          <p:cNvSpPr txBox="1">
            <a:spLocks noChangeArrowheads="1"/>
          </p:cNvSpPr>
          <p:nvPr/>
        </p:nvSpPr>
        <p:spPr bwMode="auto">
          <a:xfrm>
            <a:off x="4486275"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Cloud</a:t>
            </a:r>
          </a:p>
        </p:txBody>
      </p:sp>
      <p:cxnSp>
        <p:nvCxnSpPr>
          <p:cNvPr id="26" name="Straight Connector 25" descr="Next service icon.">
            <a:extLst>
              <a:ext uri="{FF2B5EF4-FFF2-40B4-BE49-F238E27FC236}">
                <a16:creationId xmlns:a16="http://schemas.microsoft.com/office/drawing/2014/main" id="{D8573CFD-B243-9EE4-ACCE-4F21192046C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DC8CD947-A123-FF62-4393-47452F24217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CCF95624-51F6-8360-6AEA-803E4FB9CD18}"/>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7EF48C58-BFB2-B1FB-CC4B-6ABA37417B8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FD45D8A6-334A-AF67-3FDE-89F0AE6CA2F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8B798C98-A0A7-E5CD-89FD-09E0116D961B}"/>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11224484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C1C52-46A3-6379-65B7-6E354ABD86B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97E15CA-89DF-1244-7EA9-EE753317DAA3}"/>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FE852DC-EDDD-9B77-C1DB-64FCE9CC8245}"/>
              </a:ext>
            </a:extLst>
          </p:cNvPr>
          <p:cNvSpPr>
            <a:spLocks noGrp="1"/>
          </p:cNvSpPr>
          <p:nvPr>
            <p:ph type="sldNum" sz="quarter" idx="11"/>
          </p:nvPr>
        </p:nvSpPr>
        <p:spPr/>
        <p:txBody>
          <a:bodyPr/>
          <a:lstStyle/>
          <a:p>
            <a:fld id="{EB4B8DE2-A4E8-46E4-8BBF-D75455EFF32C}" type="slidenum">
              <a:rPr lang="en-US" smtClean="0"/>
              <a:pPr/>
              <a:t>73</a:t>
            </a:fld>
            <a:endParaRPr lang="en-US" dirty="0"/>
          </a:p>
        </p:txBody>
      </p:sp>
      <p:sp>
        <p:nvSpPr>
          <p:cNvPr id="98307" name="Title 1">
            <a:extLst>
              <a:ext uri="{FF2B5EF4-FFF2-40B4-BE49-F238E27FC236}">
                <a16:creationId xmlns:a16="http://schemas.microsoft.com/office/drawing/2014/main" id="{0BD935AA-7EDD-D5FC-D163-7AD4436879AC}"/>
              </a:ext>
            </a:extLst>
          </p:cNvPr>
          <p:cNvSpPr>
            <a:spLocks noGrp="1" noChangeArrowheads="1"/>
          </p:cNvSpPr>
          <p:nvPr>
            <p:ph type="title"/>
          </p:nvPr>
        </p:nvSpPr>
        <p:spPr/>
        <p:txBody>
          <a:bodyPr/>
          <a:lstStyle/>
          <a:p>
            <a:pPr>
              <a:tabLst>
                <a:tab pos="10914063" algn="l"/>
              </a:tabLst>
            </a:pPr>
            <a:r>
              <a:rPr lang="en-US" altLang="en-US" dirty="0"/>
              <a:t>Containers 	3/3</a:t>
            </a:r>
          </a:p>
        </p:txBody>
      </p:sp>
      <p:pic>
        <p:nvPicPr>
          <p:cNvPr id="33" name="Graphic 32" descr="Red Hat OpenShift Service on AWS (ROSA) service icon.">
            <a:extLst>
              <a:ext uri="{FF2B5EF4-FFF2-40B4-BE49-F238E27FC236}">
                <a16:creationId xmlns:a16="http://schemas.microsoft.com/office/drawing/2014/main" id="{9B865995-4B8A-C3E9-EEC5-AB59A896F48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98311" name="TextBox 9">
            <a:extLst>
              <a:ext uri="{FF2B5EF4-FFF2-40B4-BE49-F238E27FC236}">
                <a16:creationId xmlns:a16="http://schemas.microsoft.com/office/drawing/2014/main" id="{D31B6C17-D54B-B0F1-1C57-4231C1AFBEA4}"/>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 AWS (ROSA) </a:t>
            </a:r>
          </a:p>
        </p:txBody>
      </p:sp>
    </p:spTree>
    <p:extLst>
      <p:ext uri="{BB962C8B-B14F-4D97-AF65-F5344CB8AC3E}">
        <p14:creationId xmlns:p14="http://schemas.microsoft.com/office/powerpoint/2010/main" val="33362760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6A5C9-5265-B7D4-05B8-BF891CB2636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5CA8718E-87C0-F5FC-A444-D92A7E1A873E}"/>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0CA556F-CA7E-E3C6-EBC0-CCB36BE17EB8}"/>
              </a:ext>
            </a:extLst>
          </p:cNvPr>
          <p:cNvSpPr>
            <a:spLocks noGrp="1"/>
          </p:cNvSpPr>
          <p:nvPr>
            <p:ph type="sldNum" sz="quarter" idx="10"/>
          </p:nvPr>
        </p:nvSpPr>
        <p:spPr/>
        <p:txBody>
          <a:bodyPr/>
          <a:lstStyle/>
          <a:p>
            <a:fld id="{EB4B8DE2-A4E8-46E4-8BBF-D75455EFF32C}" type="slidenum">
              <a:rPr lang="en-US" smtClean="0"/>
              <a:pPr/>
              <a:t>74</a:t>
            </a:fld>
            <a:endParaRPr lang="en-US" dirty="0"/>
          </a:p>
        </p:txBody>
      </p:sp>
      <p:sp>
        <p:nvSpPr>
          <p:cNvPr id="99330" name="Title 1">
            <a:extLst>
              <a:ext uri="{FF2B5EF4-FFF2-40B4-BE49-F238E27FC236}">
                <a16:creationId xmlns:a16="http://schemas.microsoft.com/office/drawing/2014/main" id="{7C317A94-4DDA-B0F6-3AC8-CE5BDF8EE31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6BEFBFC9-9A81-606C-EB6D-D8D899AD9F1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FB6B3067-7BEF-AA15-A11E-B069860DFD4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682276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B8B6D-554E-6D0F-3771-8E06E946FBF8}"/>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46B8490-D266-35C3-A684-1C1E186151E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58503FD-61B0-D8A5-F343-C84C543EA1CD}"/>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100357" name="Title 1">
            <a:extLst>
              <a:ext uri="{FF2B5EF4-FFF2-40B4-BE49-F238E27FC236}">
                <a16:creationId xmlns:a16="http://schemas.microsoft.com/office/drawing/2014/main" id="{6AF27351-93CB-9E4F-29DA-330ADA0201BC}"/>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B9346A6D-EE44-118F-2036-0424710559B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0EFB36CA-44B8-9EC5-7768-48169F5DCF0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626322C2-1824-7F39-6E17-B0A5A587342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CE8D546-732E-7E24-1489-73B7F9F7835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7E9FCF60-345D-D969-B178-2165D7792F8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54E355D-7D46-25CE-A3FD-85173B06385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2BA8F907-836B-6097-9ACE-2D61455AB2B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78501319-C40A-D9F2-D291-9E51261D3ABD}"/>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97DDD2A4-6AE8-0DD6-D09D-139D04FC1F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6E4409B8-A15B-EF4E-3FE6-37B01DB98F1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2DC5DCE6-1B92-87E9-0F1D-46F6F4A7CA7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Support</a:t>
            </a:r>
          </a:p>
        </p:txBody>
      </p:sp>
    </p:spTree>
    <p:extLst>
      <p:ext uri="{BB962C8B-B14F-4D97-AF65-F5344CB8AC3E}">
        <p14:creationId xmlns:p14="http://schemas.microsoft.com/office/powerpoint/2010/main" val="34053630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90AFD-CC5F-DC3F-3A69-821CC5A6881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76F909F-453F-5566-9C9F-243AFED4F74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7" name="Slide Number Placeholder 6">
            <a:extLst>
              <a:ext uri="{FF2B5EF4-FFF2-40B4-BE49-F238E27FC236}">
                <a16:creationId xmlns:a16="http://schemas.microsoft.com/office/drawing/2014/main" id="{B0C6963F-91D4-4B64-AD61-5E643CF65D2B}"/>
              </a:ext>
            </a:extLst>
          </p:cNvPr>
          <p:cNvSpPr>
            <a:spLocks noGrp="1"/>
          </p:cNvSpPr>
          <p:nvPr>
            <p:ph type="sldNum" sz="quarter" idx="11"/>
          </p:nvPr>
        </p:nvSpPr>
        <p:spPr/>
        <p:txBody>
          <a:bodyPr/>
          <a:lstStyle/>
          <a:p>
            <a:fld id="{EB4B8DE2-A4E8-46E4-8BBF-D75455EFF32C}" type="slidenum">
              <a:rPr lang="en-US" smtClean="0"/>
              <a:pPr/>
              <a:t>76</a:t>
            </a:fld>
            <a:endParaRPr lang="en-US" dirty="0"/>
          </a:p>
        </p:txBody>
      </p:sp>
      <p:sp>
        <p:nvSpPr>
          <p:cNvPr id="100357" name="Title 1">
            <a:extLst>
              <a:ext uri="{FF2B5EF4-FFF2-40B4-BE49-F238E27FC236}">
                <a16:creationId xmlns:a16="http://schemas.microsoft.com/office/drawing/2014/main" id="{406391D2-8C1C-F569-B507-C6D26FCBA588}"/>
              </a:ext>
            </a:extLst>
          </p:cNvPr>
          <p:cNvSpPr>
            <a:spLocks noGrp="1" noChangeArrowheads="1"/>
          </p:cNvSpPr>
          <p:nvPr>
            <p:ph type="title"/>
          </p:nvPr>
        </p:nvSpPr>
        <p:spPr>
          <a:xfrm>
            <a:off x="240940" y="365126"/>
            <a:ext cx="11614339" cy="644278"/>
          </a:xfrm>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2726D2B-7E74-EB59-3516-87904717943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AAECFD34-6C2F-ACCE-9A28-E6F2A72212D3}"/>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B72887E4-9A06-359F-6C18-2C18D6236D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5A1E704E-23A2-C34F-5D07-02ED141BAD8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C696B969-2510-8B7C-B47B-799D3760E33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6F48F63A-837C-EF3C-FF76-829AFA43BA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06264DEB-59B9-F8FB-33BD-287A37E0685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06BBB3D-41E0-B359-BBEA-E4464BFBD742}"/>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799C5CD-792E-45D4-2C28-5638C439F7A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5B3F9DA8-ED15-C992-828A-7914B99D615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4E99DC55-55B7-48C6-9351-69E00F1E667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9401960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6442C-44A7-46C8-171C-8C1DCACC6A2A}"/>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78DBE1D-A9B5-1E27-FD14-29AECE0A48FB}"/>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2125A74-1A13-C5DB-8095-9ECEC7EA7CC4}"/>
              </a:ext>
            </a:extLst>
          </p:cNvPr>
          <p:cNvSpPr>
            <a:spLocks noGrp="1"/>
          </p:cNvSpPr>
          <p:nvPr>
            <p:ph type="sldNum" sz="quarter" idx="10"/>
          </p:nvPr>
        </p:nvSpPr>
        <p:spPr/>
        <p:txBody>
          <a:bodyPr/>
          <a:lstStyle/>
          <a:p>
            <a:fld id="{EB4B8DE2-A4E8-46E4-8BBF-D75455EFF32C}" type="slidenum">
              <a:rPr lang="en-US" smtClean="0"/>
              <a:pPr/>
              <a:t>77</a:t>
            </a:fld>
            <a:endParaRPr lang="en-US" dirty="0"/>
          </a:p>
        </p:txBody>
      </p:sp>
      <p:sp>
        <p:nvSpPr>
          <p:cNvPr id="103426" name="Title 1">
            <a:extLst>
              <a:ext uri="{FF2B5EF4-FFF2-40B4-BE49-F238E27FC236}">
                <a16:creationId xmlns:a16="http://schemas.microsoft.com/office/drawing/2014/main" id="{53F486EB-264D-7C15-9BCF-D3E08F41B7EA}"/>
              </a:ext>
            </a:extLst>
          </p:cNvPr>
          <p:cNvSpPr>
            <a:spLocks noGrp="1" noChangeArrowheads="1"/>
          </p:cNvSpPr>
          <p:nvPr>
            <p:ph type="ctrTitle"/>
          </p:nvPr>
        </p:nvSpPr>
        <p:spPr/>
        <p:txBody>
          <a:bodyPr/>
          <a:lstStyle/>
          <a:p>
            <a:r>
              <a:rPr lang="en-US" altLang="en-US" dirty="0"/>
              <a:t>Database</a:t>
            </a:r>
          </a:p>
        </p:txBody>
      </p:sp>
      <p:pic>
        <p:nvPicPr>
          <p:cNvPr id="103425" name="Graphic 7" descr="Database standard category icon.">
            <a:extLst>
              <a:ext uri="{FF2B5EF4-FFF2-40B4-BE49-F238E27FC236}">
                <a16:creationId xmlns:a16="http://schemas.microsoft.com/office/drawing/2014/main" id="{7F16B42C-EAF5-696A-D168-FD19FA2744F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EA4022CA-6D8F-2599-BF8E-4B4DAD75579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151209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25962-015E-39EE-6609-AF4E508C97EA}"/>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40CA1502-C415-13A2-C519-33682C210D66}"/>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3509C421-6596-A260-F06F-32D8A9F4D7A1}"/>
              </a:ext>
            </a:extLst>
          </p:cNvPr>
          <p:cNvSpPr>
            <a:spLocks noGrp="1"/>
          </p:cNvSpPr>
          <p:nvPr>
            <p:ph type="sldNum" sz="quarter" idx="11"/>
          </p:nvPr>
        </p:nvSpPr>
        <p:spPr/>
        <p:txBody>
          <a:bodyPr/>
          <a:lstStyle/>
          <a:p>
            <a:fld id="{EB4B8DE2-A4E8-46E4-8BBF-D75455EFF32C}" type="slidenum">
              <a:rPr lang="en-US" smtClean="0"/>
              <a:pPr/>
              <a:t>78</a:t>
            </a:fld>
            <a:endParaRPr lang="en-US" dirty="0"/>
          </a:p>
        </p:txBody>
      </p:sp>
      <p:sp>
        <p:nvSpPr>
          <p:cNvPr id="104452" name="Title 1">
            <a:extLst>
              <a:ext uri="{FF2B5EF4-FFF2-40B4-BE49-F238E27FC236}">
                <a16:creationId xmlns:a16="http://schemas.microsoft.com/office/drawing/2014/main" id="{CEFF22EE-E775-5B8D-CADF-F395E396993F}"/>
              </a:ext>
            </a:extLst>
          </p:cNvPr>
          <p:cNvSpPr>
            <a:spLocks noGrp="1" noChangeArrowheads="1"/>
          </p:cNvSpPr>
          <p:nvPr>
            <p:ph type="title"/>
          </p:nvPr>
        </p:nvSpPr>
        <p:spPr/>
        <p:txBody>
          <a:bodyPr/>
          <a:lstStyle/>
          <a:p>
            <a:pPr>
              <a:tabLst>
                <a:tab pos="10914063" algn="l"/>
              </a:tabLst>
            </a:pPr>
            <a:r>
              <a:rPr lang="en-US" altLang="en-US" dirty="0"/>
              <a:t>Database	1/5</a:t>
            </a:r>
          </a:p>
        </p:txBody>
      </p:sp>
      <p:pic>
        <p:nvPicPr>
          <p:cNvPr id="50" name="Graphic 7" descr="Amazon Aurora service icon.">
            <a:extLst>
              <a:ext uri="{FF2B5EF4-FFF2-40B4-BE49-F238E27FC236}">
                <a16:creationId xmlns:a16="http://schemas.microsoft.com/office/drawing/2014/main" id="{67D9C2EB-58C3-606B-3E4C-69E854C930B1}"/>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55BB581-2AF1-B002-B6BC-F7CB3E52DBC6}"/>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53C29A31-9122-1AFB-0988-426B8A7A10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0BEE8420-C58A-DDE0-4F18-C766537AFEA4}"/>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B4D8312F-9F97-831A-79B3-9BF82938BD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DE359FB2-5435-42DA-2DF6-B7D82BD5EE7F}"/>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B510DD27-8C5F-7C4E-033E-F8F36B83030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49F23968-EFE2-3CB4-F012-C74520DBC1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BCC8D75F-88DC-26F3-F474-879B56A92940}"/>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2D2EAB61-97AC-3713-7137-E9AA72804FB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049733C4-0B26-EEE8-AACC-69B2C88C30C9}"/>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0EA964E3-D225-4D75-D518-7DF9B6D3659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D86A96D8-69C9-E823-E3BA-E7E00A9E3F0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B0A9101B-BC19-4BF1-1D4E-A7ACF83B0BCB}"/>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E01E900-A090-44A6-C4D7-7F3F558DFAD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C89B5DA2-0B8D-C949-E58F-91E931E4F83D}"/>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D4C55114-B0E7-DEA8-3053-05D195FD657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F913EDE-9193-1F1B-AF54-D752CE260E4B}"/>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98C5693-7F7F-328D-4642-F95F698F0069}"/>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59E09FB7-859B-0B47-98B3-4D46A78762F5}"/>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D50CA42D-9C9A-78C1-BC3A-81F6777A792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E5A71219-5C33-A79A-D5C0-24BF9D7F76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B9345F75-0827-0E32-8BBA-7FC88AF5796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10FA02F4-8C1D-D255-3411-C6243B47E0CD}"/>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223CDE60-F44C-EC13-734C-C495C8ACC459}"/>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9329D432-52D6-7B5C-E0FF-A398374344BE}"/>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5C430690-B633-C285-B23A-0CCA27C1CA41}"/>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171D6F86-0DD1-B8E3-8B42-DBE46BF83809}"/>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83C94C6A-927E-FDCE-8543-8AE7DF619936}"/>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FDF118A-CEF6-1438-B04A-2AE2DDA4CBDA}"/>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118352B2-D158-F6FF-D18A-0D3E6269CEC3}"/>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8EC86A4A-7A09-CA9F-3515-0DEA07D821CA}"/>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a:t>
            </a:r>
            <a:r>
              <a:rPr lang="en-US" sz="1200" dirty="0">
                <a:solidFill>
                  <a:schemeClr val="bg1"/>
                </a:solidFill>
              </a:rPr>
              <a:t>–</a:t>
            </a: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extLst>
      <p:ext uri="{BB962C8B-B14F-4D97-AF65-F5344CB8AC3E}">
        <p14:creationId xmlns:p14="http://schemas.microsoft.com/office/powerpoint/2010/main" val="36312348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4231A-4464-1045-9DEE-9F3770FAB58A}"/>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72E8CF6E-A5D5-6C88-89C8-AF615E4B88F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4E17AE32-6A5C-C5D7-BEDC-D67174949AAB}"/>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6501" name="Title 1">
            <a:extLst>
              <a:ext uri="{FF2B5EF4-FFF2-40B4-BE49-F238E27FC236}">
                <a16:creationId xmlns:a16="http://schemas.microsoft.com/office/drawing/2014/main" id="{E69C913F-265A-8E31-79BF-6E344B54ECBE}"/>
              </a:ext>
            </a:extLst>
          </p:cNvPr>
          <p:cNvSpPr>
            <a:spLocks noGrp="1" noChangeArrowheads="1"/>
          </p:cNvSpPr>
          <p:nvPr>
            <p:ph type="title"/>
          </p:nvPr>
        </p:nvSpPr>
        <p:spPr/>
        <p:txBody>
          <a:bodyPr/>
          <a:lstStyle/>
          <a:p>
            <a:pPr>
              <a:tabLst>
                <a:tab pos="10914063" algn="l"/>
              </a:tabLst>
            </a:pPr>
            <a:r>
              <a:rPr lang="en-US" altLang="en-US" dirty="0"/>
              <a:t>Database	2/5</a:t>
            </a:r>
          </a:p>
        </p:txBody>
      </p:sp>
      <p:pic>
        <p:nvPicPr>
          <p:cNvPr id="22" name="Graphic 7" descr="Amazon Keyspaces (for Apache Cassandra) service icon.">
            <a:extLst>
              <a:ext uri="{FF2B5EF4-FFF2-40B4-BE49-F238E27FC236}">
                <a16:creationId xmlns:a16="http://schemas.microsoft.com/office/drawing/2014/main" id="{C47EE5BA-69E2-40E2-DD52-3B0B906A4D7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C88AF2A0-ECAA-1902-1B75-4CEF7F3E9131}"/>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CDACBCD8-614F-5698-EB9B-D0E33BB0FA6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F6D663D1-9BB2-91DD-D7DC-B74BCC83E79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826186A-2EDB-01EE-EE27-6F2E15CCCC3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26EB12E6-C294-7777-BD11-064E2294B2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BBFEA886-A050-3FEF-6565-88F93B84EE4C}"/>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2921D4BB-0FC3-93E8-6AF6-36D8B6B9900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26CDA2D0-B4A7-76E7-5C0F-D1654FEC8BB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E58DA0FB-65E7-9DDB-6A17-B7B7952F56A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5FB8CF6F-1908-C4A6-99EE-824D7B2156E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90C6548B-4E92-A43B-8C30-AA9625D0924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CE7BCA5B-1D44-13F7-27C1-4A89761D686D}"/>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Timestream</a:t>
            </a:r>
          </a:p>
        </p:txBody>
      </p:sp>
    </p:spTree>
    <p:extLst>
      <p:ext uri="{BB962C8B-B14F-4D97-AF65-F5344CB8AC3E}">
        <p14:creationId xmlns:p14="http://schemas.microsoft.com/office/powerpoint/2010/main" val="255466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15EF6-1F6E-0BE1-52C1-D3861F362E9E}"/>
            </a:ext>
          </a:extLst>
        </p:cNvPr>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53B4CC9C-8578-7FAB-4929-635CF158B0E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1A672C52-3F13-EEE8-EFF7-DA74234DE0A0}"/>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BB95A46E-01D0-B309-E4F9-313B4AAA6D4F}"/>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5" name="aGrouping" descr="Example of AWS Cloud group, represented as a rectangle with AWS logo at the top left, and AWS Cloud as a title.">
            <a:extLst>
              <a:ext uri="{FF2B5EF4-FFF2-40B4-BE49-F238E27FC236}">
                <a16:creationId xmlns:a16="http://schemas.microsoft.com/office/drawing/2014/main" id="{ACE7E94E-928B-22FB-B6BA-D61C055F46A5}"/>
              </a:ext>
            </a:extLst>
          </p:cNvPr>
          <p:cNvGrpSpPr/>
          <p:nvPr/>
        </p:nvGrpSpPr>
        <p:grpSpPr>
          <a:xfrm>
            <a:off x="1260475" y="1341438"/>
            <a:ext cx="1844675" cy="1042987"/>
            <a:chOff x="1260475" y="1341438"/>
            <a:chExt cx="1844675" cy="1042987"/>
          </a:xfrm>
        </p:grpSpPr>
        <p:sp>
          <p:nvSpPr>
            <p:cNvPr id="17" name="Rectangle 16">
              <a:extLst>
                <a:ext uri="{FF2B5EF4-FFF2-40B4-BE49-F238E27FC236}">
                  <a16:creationId xmlns:a16="http://schemas.microsoft.com/office/drawing/2014/main" id="{DCF2B594-33AB-C3C0-03C1-5A3C297078E9}"/>
                </a:ext>
              </a:extLst>
            </p:cNvPr>
            <p:cNvSpPr/>
            <p:nvPr/>
          </p:nvSpPr>
          <p:spPr>
            <a:xfrm>
              <a:off x="1260475" y="1341439"/>
              <a:ext cx="1844675" cy="1042986"/>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8" name="Graphic 17">
              <a:extLst>
                <a:ext uri="{FF2B5EF4-FFF2-40B4-BE49-F238E27FC236}">
                  <a16:creationId xmlns:a16="http://schemas.microsoft.com/office/drawing/2014/main" id="{5A125B3B-312E-12BD-1B4B-5F9A6C20A810}"/>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260476" y="1341438"/>
              <a:ext cx="381000" cy="381000"/>
            </a:xfrm>
            <a:prstGeom prst="rect">
              <a:avLst/>
            </a:prstGeom>
          </p:spPr>
        </p:pic>
      </p:grpSp>
      <p:sp>
        <p:nvSpPr>
          <p:cNvPr id="19" name="TextBox 21">
            <a:extLst>
              <a:ext uri="{FF2B5EF4-FFF2-40B4-BE49-F238E27FC236}">
                <a16:creationId xmlns:a16="http://schemas.microsoft.com/office/drawing/2014/main" id="{4B032DD9-BD91-91C0-7036-EFBCC77B0D85}"/>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Show the connections between multiple services or resources</a:t>
            </a:r>
          </a:p>
        </p:txBody>
      </p:sp>
      <p:grpSp>
        <p:nvGrpSpPr>
          <p:cNvPr id="21" name="Group 20" descr="Group of arrows.">
            <a:extLst>
              <a:ext uri="{FF2B5EF4-FFF2-40B4-BE49-F238E27FC236}">
                <a16:creationId xmlns:a16="http://schemas.microsoft.com/office/drawing/2014/main" id="{9FBEF84A-043A-E6CD-3113-280921725B98}"/>
              </a:ext>
            </a:extLst>
          </p:cNvPr>
          <p:cNvGrpSpPr/>
          <p:nvPr/>
        </p:nvGrpSpPr>
        <p:grpSpPr>
          <a:xfrm>
            <a:off x="5204619" y="1571482"/>
            <a:ext cx="1644650" cy="608013"/>
            <a:chOff x="1082675" y="1816100"/>
            <a:chExt cx="1644650" cy="608013"/>
          </a:xfrm>
        </p:grpSpPr>
        <p:cxnSp>
          <p:nvCxnSpPr>
            <p:cNvPr id="22" name="Straight Arrow Connector 21" descr="Arrow pointing left.">
              <a:extLst>
                <a:ext uri="{FF2B5EF4-FFF2-40B4-BE49-F238E27FC236}">
                  <a16:creationId xmlns:a16="http://schemas.microsoft.com/office/drawing/2014/main" id="{4D1A1FCC-83A9-7952-6A70-10E169A6DC55}"/>
                </a:ext>
              </a:extLst>
            </p:cNvPr>
            <p:cNvCxnSpPr/>
            <p:nvPr/>
          </p:nvCxnSpPr>
          <p:spPr>
            <a:xfrm>
              <a:off x="1082675" y="1816100"/>
              <a:ext cx="1644650"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22" descr="Arrow pointing right">
              <a:extLst>
                <a:ext uri="{FF2B5EF4-FFF2-40B4-BE49-F238E27FC236}">
                  <a16:creationId xmlns:a16="http://schemas.microsoft.com/office/drawing/2014/main" id="{35298120-58C1-1709-342A-50C5BCDC357B}"/>
                </a:ext>
              </a:extLst>
            </p:cNvPr>
            <p:cNvCxnSpPr>
              <a:cxnSpLocks/>
            </p:cNvCxnSpPr>
            <p:nvPr/>
          </p:nvCxnSpPr>
          <p:spPr>
            <a:xfrm>
              <a:off x="1082675" y="2019300"/>
              <a:ext cx="1644650"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descr="Two headed arrow">
              <a:extLst>
                <a:ext uri="{FF2B5EF4-FFF2-40B4-BE49-F238E27FC236}">
                  <a16:creationId xmlns:a16="http://schemas.microsoft.com/office/drawing/2014/main" id="{6BBD1331-F120-E101-5F26-1CD59F24693E}"/>
                </a:ext>
              </a:extLst>
            </p:cNvPr>
            <p:cNvCxnSpPr/>
            <p:nvPr/>
          </p:nvCxnSpPr>
          <p:spPr>
            <a:xfrm>
              <a:off x="1082675" y="2208213"/>
              <a:ext cx="1644650" cy="0"/>
            </a:xfrm>
            <a:prstGeom prst="straightConnector1">
              <a:avLst/>
            </a:prstGeom>
            <a:ln w="15875">
              <a:solidFill>
                <a:srgbClr val="9BA7B6"/>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descr="Line with no arrows.">
              <a:extLst>
                <a:ext uri="{FF2B5EF4-FFF2-40B4-BE49-F238E27FC236}">
                  <a16:creationId xmlns:a16="http://schemas.microsoft.com/office/drawing/2014/main" id="{976C8180-5638-3B5A-35AB-E5C470EB26A8}"/>
                </a:ext>
              </a:extLst>
            </p:cNvPr>
            <p:cNvCxnSpPr/>
            <p:nvPr/>
          </p:nvCxnSpPr>
          <p:spPr>
            <a:xfrm>
              <a:off x="1082675" y="2424113"/>
              <a:ext cx="1644650" cy="0"/>
            </a:xfrm>
            <a:prstGeom prst="straightConnector1">
              <a:avLst/>
            </a:prstGeom>
            <a:ln w="15875">
              <a:solidFill>
                <a:srgbClr val="9BA7B6"/>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26" name="TextBox 21">
            <a:extLst>
              <a:ext uri="{FF2B5EF4-FFF2-40B4-BE49-F238E27FC236}">
                <a16:creationId xmlns:a16="http://schemas.microsoft.com/office/drawing/2014/main" id="{333914DC-5657-1903-00B3-A3972E7B7DE3}"/>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Describe a flow of information</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or connect different parts</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of a diagram</a:t>
            </a:r>
          </a:p>
        </p:txBody>
      </p:sp>
      <p:pic>
        <p:nvPicPr>
          <p:cNvPr id="27" name="Graphic 5" descr="A representation of a service icon.">
            <a:extLst>
              <a:ext uri="{FF2B5EF4-FFF2-40B4-BE49-F238E27FC236}">
                <a16:creationId xmlns:a16="http://schemas.microsoft.com/office/drawing/2014/main" id="{886AF2C3-FF59-025E-9E13-12206779DFB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1">
            <a:extLst>
              <a:ext uri="{FF2B5EF4-FFF2-40B4-BE49-F238E27FC236}">
                <a16:creationId xmlns:a16="http://schemas.microsoft.com/office/drawing/2014/main" id="{6DBC1AF4-3CE0-A408-C33F-335B8446C1E5}"/>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a:t>
            </a:r>
          </a:p>
        </p:txBody>
      </p:sp>
      <p:pic>
        <p:nvPicPr>
          <p:cNvPr id="29" name="Graphic 83" descr="A representation of a resource icon.">
            <a:extLst>
              <a:ext uri="{FF2B5EF4-FFF2-40B4-BE49-F238E27FC236}">
                <a16:creationId xmlns:a16="http://schemas.microsoft.com/office/drawing/2014/main" id="{1100268C-AEDB-5522-32F2-2F664AF1F51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84D42DB-EC4C-BB0C-E536-A704CDB183B1}"/>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 resource</a:t>
            </a:r>
          </a:p>
        </p:txBody>
      </p:sp>
      <p:pic>
        <p:nvPicPr>
          <p:cNvPr id="31" name="Graphic 23" descr="A representation of a general resource icon.">
            <a:extLst>
              <a:ext uri="{FF2B5EF4-FFF2-40B4-BE49-F238E27FC236}">
                <a16:creationId xmlns:a16="http://schemas.microsoft.com/office/drawing/2014/main" id="{E90A6CF3-F762-7987-E4ED-7419BECC717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1">
            <a:extLst>
              <a:ext uri="{FF2B5EF4-FFF2-40B4-BE49-F238E27FC236}">
                <a16:creationId xmlns:a16="http://schemas.microsoft.com/office/drawing/2014/main" id="{37ACBA47-2C7F-B79E-75F8-149FE23AF252}"/>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Apply to resources and objects for multiple AWS services and categories</a:t>
            </a:r>
          </a:p>
        </p:txBody>
      </p:sp>
    </p:spTree>
    <p:extLst>
      <p:ext uri="{BB962C8B-B14F-4D97-AF65-F5344CB8AC3E}">
        <p14:creationId xmlns:p14="http://schemas.microsoft.com/office/powerpoint/2010/main" val="41890940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879EB-3D97-BD71-D011-7C1AFFCEE3D0}"/>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C124D2CC-7C87-0477-52EA-D876C9D5DE5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C41251B-822E-9965-77C6-235737FBBC1F}"/>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7525" name="Title 1">
            <a:extLst>
              <a:ext uri="{FF2B5EF4-FFF2-40B4-BE49-F238E27FC236}">
                <a16:creationId xmlns:a16="http://schemas.microsoft.com/office/drawing/2014/main" id="{6BD7C23B-AB66-D4C0-E1E7-5AB65EA59C9A}"/>
              </a:ext>
            </a:extLst>
          </p:cNvPr>
          <p:cNvSpPr>
            <a:spLocks noGrp="1" noChangeArrowheads="1"/>
          </p:cNvSpPr>
          <p:nvPr>
            <p:ph type="title"/>
          </p:nvPr>
        </p:nvSpPr>
        <p:spPr/>
        <p:txBody>
          <a:bodyPr/>
          <a:lstStyle/>
          <a:p>
            <a:pPr>
              <a:tabLst>
                <a:tab pos="10914063" algn="l"/>
              </a:tabLst>
            </a:pPr>
            <a:r>
              <a:rPr lang="en-US" altLang="en-US" dirty="0"/>
              <a:t>Database	3/5</a:t>
            </a:r>
          </a:p>
        </p:txBody>
      </p:sp>
      <p:pic>
        <p:nvPicPr>
          <p:cNvPr id="27" name="Graphic 6" descr="Amazon Relational Database Service (Amazon RDS) service icon.">
            <a:extLst>
              <a:ext uri="{FF2B5EF4-FFF2-40B4-BE49-F238E27FC236}">
                <a16:creationId xmlns:a16="http://schemas.microsoft.com/office/drawing/2014/main" id="{24524F17-A1D0-159B-5702-BBA86DC19DD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668F65FC-2387-2D3C-A3F6-AABD2243CEB8}"/>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F9CB322F-B3F6-1338-028B-F0B436DEAA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C649B1BC-87CF-BF7E-D3C1-61A9DC70BBFF}"/>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AA8545E9-0FCC-121C-245A-1CFB7B89ED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E37220B8-D9E5-D91F-6172-3CE0CCBCF106}"/>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E3233C71-8A59-D95A-A622-DB52E58982F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EF2755F7-D442-3FEB-E327-B35C68D1E0B9}"/>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F17FA3D6-13F6-F1D6-7C03-783D84F0BDD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BA3C06E7-0FD6-705D-D7A8-00FC85D4D434}"/>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2CDE6F7A-1960-2F81-8F80-1C525EDE03D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E414213C-10DE-C965-DC14-CF885DB7DE93}"/>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E11CAFFD-6BC8-2DF8-DDD9-A3907F8341C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5F259C9F-A3CD-9DD5-384E-D89CE1679E18}"/>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2948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704297D6-6027-3847-E5AF-AF0C1D714F04}"/>
              </a:ext>
            </a:extLst>
          </p:cNvPr>
          <p:cNvSpPr txBox="1">
            <a:spLocks noChangeArrowheads="1"/>
          </p:cNvSpPr>
          <p:nvPr/>
        </p:nvSpPr>
        <p:spPr bwMode="auto">
          <a:xfrm>
            <a:off x="7078196"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84199600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B6225-79F4-3141-3B9E-8F5B2CDDC369}"/>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971FF9-2522-2FF2-24EE-110D2BFF6CD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4" name="Slide Number Placeholder 3">
            <a:extLst>
              <a:ext uri="{FF2B5EF4-FFF2-40B4-BE49-F238E27FC236}">
                <a16:creationId xmlns:a16="http://schemas.microsoft.com/office/drawing/2014/main" id="{BE5C673F-6279-DFF1-B997-F61F628D8A85}"/>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7525" name="Title 1">
            <a:extLst>
              <a:ext uri="{FF2B5EF4-FFF2-40B4-BE49-F238E27FC236}">
                <a16:creationId xmlns:a16="http://schemas.microsoft.com/office/drawing/2014/main" id="{6EF9F338-3787-E5DD-F73A-EFFFEF09CAA4}"/>
              </a:ext>
            </a:extLst>
          </p:cNvPr>
          <p:cNvSpPr>
            <a:spLocks noGrp="1" noChangeArrowheads="1"/>
          </p:cNvSpPr>
          <p:nvPr>
            <p:ph type="title"/>
          </p:nvPr>
        </p:nvSpPr>
        <p:spPr/>
        <p:txBody>
          <a:bodyPr/>
          <a:lstStyle/>
          <a:p>
            <a:pPr>
              <a:tabLst>
                <a:tab pos="10914063" algn="l"/>
              </a:tabLst>
            </a:pPr>
            <a:r>
              <a:rPr lang="en-US" altLang="en-US" dirty="0"/>
              <a:t>Database	4/5</a:t>
            </a:r>
          </a:p>
        </p:txBody>
      </p:sp>
      <p:pic>
        <p:nvPicPr>
          <p:cNvPr id="10" name="Graphic 21" descr="Amazon ElastiCache service icon.">
            <a:extLst>
              <a:ext uri="{FF2B5EF4-FFF2-40B4-BE49-F238E27FC236}">
                <a16:creationId xmlns:a16="http://schemas.microsoft.com/office/drawing/2014/main" id="{1338340B-F1C3-17F9-F998-6DFBFD81FC5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94D3FF6F-5C9B-11DD-C3A6-9B77130902E5}"/>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0A4E959D-7BA8-8DC7-45EE-596E432600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FD17AA99-8F7A-8D2A-C23A-D1F03153E8D0}"/>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176B086E-A2FE-6096-3935-38D41E759A2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5E60F300-00C6-03CF-8A2A-361E59DD56D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CC884C93-A9E7-FF19-676E-1B281FAFF74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F8200458-D381-CB81-F3AF-68F80BF714DA}"/>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18F98E48-41EF-3226-49A3-F5B63DCAE17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3EDF333A-7A9F-689A-869C-CDA4A00A5EFF}"/>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37DED769-8287-8226-FDDA-166B3C83C86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4FEFAAC3-1CE1-E246-4AC6-708F109FE097}"/>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F67FFDF-3266-355E-A076-1B1384A99B6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24164126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8E5A1-A069-616A-347D-493C240015F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A3BFDA-3856-79AF-A4CB-F8296AFD23E7}"/>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DC53B86-4FE3-E603-88F9-C0A142106B98}"/>
              </a:ext>
            </a:extLst>
          </p:cNvPr>
          <p:cNvSpPr>
            <a:spLocks noGrp="1"/>
          </p:cNvSpPr>
          <p:nvPr>
            <p:ph type="sldNum" sz="quarter" idx="11"/>
          </p:nvPr>
        </p:nvSpPr>
        <p:spPr/>
        <p:txBody>
          <a:bodyPr/>
          <a:lstStyle/>
          <a:p>
            <a:fld id="{EB4B8DE2-A4E8-46E4-8BBF-D75455EFF32C}" type="slidenum">
              <a:rPr lang="en-US" smtClean="0"/>
              <a:pPr/>
              <a:t>82</a:t>
            </a:fld>
            <a:endParaRPr lang="en-US" dirty="0"/>
          </a:p>
        </p:txBody>
      </p:sp>
      <p:sp>
        <p:nvSpPr>
          <p:cNvPr id="109571" name="Title 1">
            <a:extLst>
              <a:ext uri="{FF2B5EF4-FFF2-40B4-BE49-F238E27FC236}">
                <a16:creationId xmlns:a16="http://schemas.microsoft.com/office/drawing/2014/main" id="{B4CFDEDA-1D11-DFCE-B6B7-1C3E109F6939}"/>
              </a:ext>
            </a:extLst>
          </p:cNvPr>
          <p:cNvSpPr>
            <a:spLocks noGrp="1" noChangeArrowheads="1"/>
          </p:cNvSpPr>
          <p:nvPr>
            <p:ph type="title"/>
          </p:nvPr>
        </p:nvSpPr>
        <p:spPr/>
        <p:txBody>
          <a:bodyPr/>
          <a:lstStyle/>
          <a:p>
            <a:pPr>
              <a:tabLst>
                <a:tab pos="10914063" algn="l"/>
              </a:tabLst>
            </a:pPr>
            <a:r>
              <a:rPr lang="en-US" altLang="en-US" dirty="0"/>
              <a:t>Database	5/5</a:t>
            </a:r>
          </a:p>
        </p:txBody>
      </p:sp>
      <p:pic>
        <p:nvPicPr>
          <p:cNvPr id="43" name="Graphic 42" descr="Amazon Aurora instance instance icon for the Database category.">
            <a:extLst>
              <a:ext uri="{FF2B5EF4-FFF2-40B4-BE49-F238E27FC236}">
                <a16:creationId xmlns:a16="http://schemas.microsoft.com/office/drawing/2014/main" id="{79805584-D192-2F8F-0127-3DD6656663E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3F19442A-C282-9FA9-4911-E2E6F40C801A}"/>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1302F94A-B2FF-F3EF-50F4-6C1D98BD11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BAA7C477-28EE-72B3-7B1D-33FE3A7691D0}"/>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407D8C4-7920-38E6-6C00-2EBD9897F5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B6C46BA3-8FD4-7519-202E-EF0422169DE7}"/>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48234C27-A708-2423-3061-BA4C0E325E2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C8F52DB9-8660-FC5C-4FC7-EBEF13CED57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1EC8F913-22C1-51E3-F554-F4677B87E5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D8B461D6-3B3A-5F37-8455-7FBD2469696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255BF161-58B7-94CD-36E0-3DD5E247461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3A37105-FA51-6996-147B-077BF669C645}"/>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5C6D24C0-ACAB-531D-8418-EEFCD122A1F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4AD1D237-2ACE-CC8B-38D3-13449E2432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4518BB41-FDD9-4346-D229-F3BCEEDD58B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3DB9DF13-8EF4-FBF9-E6FE-87809CACFFF7}"/>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AB4F808C-C183-9AFD-F62A-980391413DF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DADF22C1-3F2F-741C-ED93-8C880C135A58}"/>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D820C949-F79E-5660-2155-B751FAFD0EA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67CB21D8-1D9A-9EBC-51B3-B127E4738B39}"/>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429BE095-F7B7-40CB-51E5-D9A67DB6891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D168E4DC-DA6D-C1A5-FB06-C20ECACE86EB}"/>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PIOPS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C17A023B-B2EE-ECEB-7E16-CE9FC4EDA86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0F4B1A8-4EF1-481E-B364-78BC7B15DA33}"/>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7F5D7DBF-9500-0EFF-F56A-A92ABA96203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E09BA22D-C32A-FA6A-7CE2-369CF70B5976}"/>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CB9B0A81-A006-DF90-D286-9892B4C0B16C}"/>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86C42C71-6FFD-AE28-9F27-9164D0E0124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97E8036A-5FB2-1B61-306B-6FA4C2ACC39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247B8072-708A-A3D6-7DE8-DC8CF139034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63033C76-8C4F-6321-EDE4-DCF1F37C04CC}"/>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FF584FBB-CE7E-9B58-E30E-FAC0DF67DD76}"/>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5D8FCB3B-8FD3-A422-EE3A-05579BFE0FC1}"/>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8FEF59A7-251E-DEDA-1444-A412A0A2E6DD}"/>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a:t>
            </a:r>
          </a:p>
        </p:txBody>
      </p:sp>
    </p:spTree>
    <p:extLst>
      <p:ext uri="{BB962C8B-B14F-4D97-AF65-F5344CB8AC3E}">
        <p14:creationId xmlns:p14="http://schemas.microsoft.com/office/powerpoint/2010/main" val="42181147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4F7F4-C011-9AC1-CCC3-1E2ECEA7D50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85648A0-7331-5624-7042-886A703F6D89}"/>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A18EAB4-C3C0-9029-E791-DD33CE99E190}"/>
              </a:ext>
            </a:extLst>
          </p:cNvPr>
          <p:cNvSpPr>
            <a:spLocks noGrp="1"/>
          </p:cNvSpPr>
          <p:nvPr>
            <p:ph type="sldNum" sz="quarter" idx="10"/>
          </p:nvPr>
        </p:nvSpPr>
        <p:spPr/>
        <p:txBody>
          <a:bodyPr/>
          <a:lstStyle/>
          <a:p>
            <a:fld id="{EB4B8DE2-A4E8-46E4-8BBF-D75455EFF32C}" type="slidenum">
              <a:rPr lang="en-US" smtClean="0"/>
              <a:pPr/>
              <a:t>83</a:t>
            </a:fld>
            <a:endParaRPr lang="en-US" dirty="0"/>
          </a:p>
        </p:txBody>
      </p:sp>
      <p:sp>
        <p:nvSpPr>
          <p:cNvPr id="110594" name="Title 1">
            <a:extLst>
              <a:ext uri="{FF2B5EF4-FFF2-40B4-BE49-F238E27FC236}">
                <a16:creationId xmlns:a16="http://schemas.microsoft.com/office/drawing/2014/main" id="{9960BA5D-4032-54E6-0951-D104A9E60604}"/>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48BE57FE-3778-C892-3D45-FCAFFA913D9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BB7ECDDD-D4BA-D4EE-705E-8AC6780D32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244151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CCEAD-23C3-1A26-279A-6DDF83E1357A}"/>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2E8199B-3D80-E87C-6D43-A27197BACBD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CB2E493-E513-9787-C7CB-745AE6E26FB1}"/>
              </a:ext>
            </a:extLst>
          </p:cNvPr>
          <p:cNvSpPr>
            <a:spLocks noGrp="1"/>
          </p:cNvSpPr>
          <p:nvPr>
            <p:ph type="sldNum" sz="quarter" idx="11"/>
          </p:nvPr>
        </p:nvSpPr>
        <p:spPr/>
        <p:txBody>
          <a:bodyPr/>
          <a:lstStyle/>
          <a:p>
            <a:fld id="{EB4B8DE2-A4E8-46E4-8BBF-D75455EFF32C}" type="slidenum">
              <a:rPr lang="en-US" smtClean="0"/>
              <a:pPr/>
              <a:t>84</a:t>
            </a:fld>
            <a:endParaRPr lang="en-US" dirty="0"/>
          </a:p>
        </p:txBody>
      </p:sp>
      <p:sp>
        <p:nvSpPr>
          <p:cNvPr id="111621" name="Title 1">
            <a:extLst>
              <a:ext uri="{FF2B5EF4-FFF2-40B4-BE49-F238E27FC236}">
                <a16:creationId xmlns:a16="http://schemas.microsoft.com/office/drawing/2014/main" id="{AA42C47E-B883-1394-5710-FCCAE21AB657}"/>
              </a:ext>
            </a:extLst>
          </p:cNvPr>
          <p:cNvSpPr>
            <a:spLocks noGrp="1" noChangeArrowheads="1"/>
          </p:cNvSpPr>
          <p:nvPr>
            <p:ph type="title"/>
          </p:nvPr>
        </p:nvSpPr>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E46E583B-015F-15CE-0553-ABB5CE2B4F4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06966B3C-84B3-9401-6009-443656EFEF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6212B97C-9FE8-3FA7-61A6-C2893A323CE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6DF78F54-B754-4389-1F62-8544102E3AF7}"/>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0F9AC789-BB62-8BAD-72CC-E2CA7888AE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98C9CBF9-07F6-707E-8F31-39FDDF5DECD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A5A03779-9598-CFED-B455-7688751505A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A793F759-E114-C60D-3E9A-5942C6C5860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5F6216BE-039B-BC20-A3DD-320EB8646E8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9A49FD3B-64F8-2244-C3F3-C1142711B06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74701F91-CD75-1641-7952-76D9F6B6E87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42226C5F-1EB9-C759-E164-7A2A1B8812BD}"/>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4376A72E-1E3F-03BA-2C0F-C18D8B5334F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CodeDeploy</a:t>
            </a:r>
          </a:p>
        </p:txBody>
      </p:sp>
    </p:spTree>
    <p:extLst>
      <p:ext uri="{BB962C8B-B14F-4D97-AF65-F5344CB8AC3E}">
        <p14:creationId xmlns:p14="http://schemas.microsoft.com/office/powerpoint/2010/main" val="8918464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B9729-750D-9CB0-7C26-93D78478B1E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27AA351-A754-B950-1A59-AFD2FD7E322F}"/>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FAD43114-4765-5400-988C-78AB951BA577}"/>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2645" name="Title 1">
            <a:extLst>
              <a:ext uri="{FF2B5EF4-FFF2-40B4-BE49-F238E27FC236}">
                <a16:creationId xmlns:a16="http://schemas.microsoft.com/office/drawing/2014/main" id="{637F6828-4098-3B7C-163C-A3BEE2328CCB}"/>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2A6BBCE-DD66-AB6F-B248-767E03BC6DC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BF25F92-2489-6AFD-3ED5-0FBD0A29E5A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DF5AB282-BA46-D92C-7FE3-B1C39EC23B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96C1C53-8B8F-2345-46B9-F0DC954E0BC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81C7885D-D32D-D4AC-83D5-E22B8D8C303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6650272B-C22A-6917-26B6-F1485D075A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53CBC7AB-F341-049F-890A-417BE262ED7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F20C224-8A1A-CCC4-F50C-C88BFF835C0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and SDKs</a:t>
            </a:r>
          </a:p>
        </p:txBody>
      </p:sp>
    </p:spTree>
    <p:extLst>
      <p:ext uri="{BB962C8B-B14F-4D97-AF65-F5344CB8AC3E}">
        <p14:creationId xmlns:p14="http://schemas.microsoft.com/office/powerpoint/2010/main" val="8625220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33C70-E0D1-EEF8-E39A-4BA71617B41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93781E5-0125-A89A-6186-8106AC282BFB}"/>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B1ACB7BE-7643-87D8-38B6-41E91FDF60DD}"/>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3668" name="Title 1">
            <a:extLst>
              <a:ext uri="{FF2B5EF4-FFF2-40B4-BE49-F238E27FC236}">
                <a16:creationId xmlns:a16="http://schemas.microsoft.com/office/drawing/2014/main" id="{C64FDCFA-B924-8590-FA27-25891A37DAFA}"/>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8900C414-B46E-7B93-04A8-595C002AD93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B9E33DB-4BBF-DDCB-20AB-71C7D4C7483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A5195CBC-8128-BA34-6E1E-CFD76A12CBF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986469BB-664A-C673-A453-4B16386A8AE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7C9A70CF-9A90-960E-8208-3208B808470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4079EBCE-4AF1-8316-1C60-5C51F3911F7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43F4D0C8-2407-392D-8BDC-4D5851AC93C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35EA789C-4195-F1AD-1324-18E84F91071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953342DB-D249-B321-190F-1EB3E2DC782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07EA044-97A4-F7DD-4C4D-F929F5BD9DF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30AD5923-B8DA-E2FF-5B68-54BC56900DE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CloudShell</a:t>
            </a:r>
          </a:p>
        </p:txBody>
      </p:sp>
    </p:spTree>
    <p:extLst>
      <p:ext uri="{BB962C8B-B14F-4D97-AF65-F5344CB8AC3E}">
        <p14:creationId xmlns:p14="http://schemas.microsoft.com/office/powerpoint/2010/main" val="39484135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551A7-9AF3-6AA7-E19A-CB8B83F84062}"/>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E635A772-EEED-0D5B-28C4-3F635D500B4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935D676-E40F-14A7-8FF0-131B96A02C3B}"/>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96B72EB3-1A6B-446C-269B-75B1375B5AB7}"/>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CDB8C569-6920-BD76-15EE-EE1DB542891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9B645FEF-F82D-9EC0-28CA-A48A0B37C16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FC733B62-2A9F-201D-16AF-3496A5FEFB3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AF4AD450-50A2-0F24-68AE-50E67AAD33E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3012C45-FE07-6949-58F3-67E5A44FA9E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EC431FFD-7874-4971-9619-107028C7A98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DE9EE53-5BD5-0CA6-DCA6-D8E6BE9EB88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847FA35D-DD85-5180-7C6E-48612F32AA66}"/>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CodeCatalyst</a:t>
            </a:r>
          </a:p>
        </p:txBody>
      </p:sp>
      <p:cxnSp>
        <p:nvCxnSpPr>
          <p:cNvPr id="28" name="Straight Connector 27" descr="Next service icon.">
            <a:extLst>
              <a:ext uri="{FF2B5EF4-FFF2-40B4-BE49-F238E27FC236}">
                <a16:creationId xmlns:a16="http://schemas.microsoft.com/office/drawing/2014/main" id="{9EF724A2-D41F-2928-0E96-5760C2D742E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Infrastructure Composer service icon.&#13;&#10;">
            <a:extLst>
              <a:ext uri="{FF2B5EF4-FFF2-40B4-BE49-F238E27FC236}">
                <a16:creationId xmlns:a16="http://schemas.microsoft.com/office/drawing/2014/main" id="{6ECE9B4B-1FEF-4E83-479E-A2279007470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EE290DDC-77A5-776C-0C53-04D3BE6220D1}"/>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Infrastructure Composer</a:t>
            </a:r>
          </a:p>
        </p:txBody>
      </p:sp>
    </p:spTree>
    <p:extLst>
      <p:ext uri="{BB962C8B-B14F-4D97-AF65-F5344CB8AC3E}">
        <p14:creationId xmlns:p14="http://schemas.microsoft.com/office/powerpoint/2010/main" val="410349110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1E24B-9A34-B1BB-CA32-5113C50E9507}"/>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82EF5EB7-A050-9784-7CC2-0CB19FFAD5E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0766813-BD56-3BC7-95E0-558C84DF9ECB}"/>
              </a:ext>
            </a:extLst>
          </p:cNvPr>
          <p:cNvSpPr>
            <a:spLocks noGrp="1"/>
          </p:cNvSpPr>
          <p:nvPr>
            <p:ph type="sldNum" sz="quarter" idx="11"/>
          </p:nvPr>
        </p:nvSpPr>
        <p:spPr/>
        <p:txBody>
          <a:bodyPr/>
          <a:lstStyle/>
          <a:p>
            <a:fld id="{EB4B8DE2-A4E8-46E4-8BBF-D75455EFF32C}" type="slidenum">
              <a:rPr lang="en-US" smtClean="0"/>
              <a:pPr/>
              <a:t>88</a:t>
            </a:fld>
            <a:endParaRPr lang="en-US" dirty="0"/>
          </a:p>
        </p:txBody>
      </p:sp>
      <p:sp>
        <p:nvSpPr>
          <p:cNvPr id="113668" name="Title 1">
            <a:extLst>
              <a:ext uri="{FF2B5EF4-FFF2-40B4-BE49-F238E27FC236}">
                <a16:creationId xmlns:a16="http://schemas.microsoft.com/office/drawing/2014/main" id="{7CFBDD6E-E3F4-8D43-4B6C-E197EB44FE81}"/>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F1EA738A-EBF8-280F-CE54-594DD2876F1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CD5DB9A3-768D-4056-0703-7ADD710CA214}"/>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34256068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37BF5-B93E-AB2F-410C-6F42C7BDCF2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97B79AB-F23D-A97D-DDAF-07F22F72791D}"/>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732FD488-A332-5AE1-6BE9-F8788DA8658B}"/>
              </a:ext>
            </a:extLst>
          </p:cNvPr>
          <p:cNvSpPr>
            <a:spLocks noGrp="1"/>
          </p:cNvSpPr>
          <p:nvPr>
            <p:ph type="sldNum" sz="quarter" idx="10"/>
          </p:nvPr>
        </p:nvSpPr>
        <p:spPr/>
        <p:txBody>
          <a:bodyPr/>
          <a:lstStyle/>
          <a:p>
            <a:fld id="{EB4B8DE2-A4E8-46E4-8BBF-D75455EFF32C}" type="slidenum">
              <a:rPr lang="en-US" smtClean="0"/>
              <a:pPr/>
              <a:t>89</a:t>
            </a:fld>
            <a:endParaRPr lang="en-US" dirty="0"/>
          </a:p>
        </p:txBody>
      </p:sp>
      <p:sp>
        <p:nvSpPr>
          <p:cNvPr id="114690" name="Title 1">
            <a:extLst>
              <a:ext uri="{FF2B5EF4-FFF2-40B4-BE49-F238E27FC236}">
                <a16:creationId xmlns:a16="http://schemas.microsoft.com/office/drawing/2014/main" id="{0AE0488B-E8C4-3F21-FDEA-BFFEC4F7C6D3}"/>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53C49AC9-26CC-5BC6-1E91-0D6961EEDC6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7D4CCC64-4790-A627-3BAA-9D382E2E1AB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953482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F8C22-5ABC-E671-0EFF-28C4DADFF59C}"/>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4669E29D-3680-9B1A-68EF-364C3FB63AB0}"/>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3" name="Slide Number Placeholder 2">
            <a:extLst>
              <a:ext uri="{FF2B5EF4-FFF2-40B4-BE49-F238E27FC236}">
                <a16:creationId xmlns:a16="http://schemas.microsoft.com/office/drawing/2014/main" id="{84B09ED2-072F-C4FD-A0A1-7E3833D75B07}"/>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DEA5FB0F-BE36-45BA-3F33-5D4D70E67523}"/>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33" name="TextBox 30">
            <a:extLst>
              <a:ext uri="{FF2B5EF4-FFF2-40B4-BE49-F238E27FC236}">
                <a16:creationId xmlns:a16="http://schemas.microsoft.com/office/drawing/2014/main" id="{B493B864-3931-7B37-6DE0-51344186D45E}"/>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Group icon</a:t>
            </a:r>
          </a:p>
        </p:txBody>
      </p:sp>
      <p:cxnSp>
        <p:nvCxnSpPr>
          <p:cNvPr id="47134" name="Straight Connector 47133" descr="Points to.">
            <a:extLst>
              <a:ext uri="{FF2B5EF4-FFF2-40B4-BE49-F238E27FC236}">
                <a16:creationId xmlns:a16="http://schemas.microsoft.com/office/drawing/2014/main" id="{456B9C9C-581B-06A7-ADCC-9BD726BA3BE9}"/>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35" name="aGroupIcon" descr="Example of AWS Cloud group, represented as a rectangle with AWS logo at the top left, and AWS Cloud as a title.">
            <a:extLst>
              <a:ext uri="{FF2B5EF4-FFF2-40B4-BE49-F238E27FC236}">
                <a16:creationId xmlns:a16="http://schemas.microsoft.com/office/drawing/2014/main" id="{51315D47-4D04-4442-2D77-C11B4978C47D}"/>
              </a:ext>
            </a:extLst>
          </p:cNvPr>
          <p:cNvGrpSpPr/>
          <p:nvPr/>
        </p:nvGrpSpPr>
        <p:grpSpPr>
          <a:xfrm>
            <a:off x="4679950" y="1060931"/>
            <a:ext cx="7210425" cy="4688994"/>
            <a:chOff x="4679950" y="1060931"/>
            <a:chExt cx="7210425" cy="4688994"/>
          </a:xfrm>
        </p:grpSpPr>
        <p:sp>
          <p:nvSpPr>
            <p:cNvPr id="47136" name="Rectangle 47135">
              <a:extLst>
                <a:ext uri="{FF2B5EF4-FFF2-40B4-BE49-F238E27FC236}">
                  <a16:creationId xmlns:a16="http://schemas.microsoft.com/office/drawing/2014/main" id="{D415EC15-2D39-7373-D972-B604724A681D}"/>
                </a:ext>
              </a:extLst>
            </p:cNvPr>
            <p:cNvSpPr/>
            <p:nvPr/>
          </p:nvSpPr>
          <p:spPr bwMode="auto">
            <a:xfrm>
              <a:off x="4679950" y="1063625"/>
              <a:ext cx="7210425" cy="46863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47137" name="Graphic 47136">
              <a:extLst>
                <a:ext uri="{FF2B5EF4-FFF2-40B4-BE49-F238E27FC236}">
                  <a16:creationId xmlns:a16="http://schemas.microsoft.com/office/drawing/2014/main" id="{E3FFC444-8758-EE5C-CBA9-43105F631D35}"/>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679950" y="1060931"/>
              <a:ext cx="381000" cy="381000"/>
            </a:xfrm>
            <a:prstGeom prst="rect">
              <a:avLst/>
            </a:prstGeom>
          </p:spPr>
        </p:pic>
      </p:grpSp>
      <p:sp>
        <p:nvSpPr>
          <p:cNvPr id="47138" name="TextBox 27">
            <a:extLst>
              <a:ext uri="{FF2B5EF4-FFF2-40B4-BE49-F238E27FC236}">
                <a16:creationId xmlns:a16="http://schemas.microsoft.com/office/drawing/2014/main" id="{C40520E1-05CC-C2A4-C63D-B21EAB0F6C5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Nested groups</a:t>
            </a:r>
          </a:p>
        </p:txBody>
      </p:sp>
      <p:grpSp>
        <p:nvGrpSpPr>
          <p:cNvPr id="47139" name="arrow1" descr="Points to.">
            <a:extLst>
              <a:ext uri="{FF2B5EF4-FFF2-40B4-BE49-F238E27FC236}">
                <a16:creationId xmlns:a16="http://schemas.microsoft.com/office/drawing/2014/main" id="{7AE26D5C-8086-370F-0CEE-96E1379433DE}"/>
              </a:ext>
            </a:extLst>
          </p:cNvPr>
          <p:cNvGrpSpPr/>
          <p:nvPr/>
        </p:nvGrpSpPr>
        <p:grpSpPr>
          <a:xfrm>
            <a:off x="2093913" y="1550987"/>
            <a:ext cx="2660650" cy="699252"/>
            <a:chOff x="2093913" y="1550987"/>
            <a:chExt cx="2660650" cy="699252"/>
          </a:xfrm>
        </p:grpSpPr>
        <p:sp>
          <p:nvSpPr>
            <p:cNvPr id="47140" name="Freeform 47139">
              <a:extLst>
                <a:ext uri="{FF2B5EF4-FFF2-40B4-BE49-F238E27FC236}">
                  <a16:creationId xmlns:a16="http://schemas.microsoft.com/office/drawing/2014/main" id="{3EFF208A-9081-3C1E-259C-BA758B78867A}"/>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cxnSp>
          <p:nvCxnSpPr>
            <p:cNvPr id="47141" name="Straight Connector 47140">
              <a:extLst>
                <a:ext uri="{FF2B5EF4-FFF2-40B4-BE49-F238E27FC236}">
                  <a16:creationId xmlns:a16="http://schemas.microsoft.com/office/drawing/2014/main" id="{3A1D1A63-FA95-126A-8A02-25E1F0579599}"/>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47142" name="nestedGroup" descr="This Virtual Private Cloud (VPC) group is within the AWS Cloud group. The group spans availability zone 1 and 2, and some other services.">
            <a:extLst>
              <a:ext uri="{FF2B5EF4-FFF2-40B4-BE49-F238E27FC236}">
                <a16:creationId xmlns:a16="http://schemas.microsoft.com/office/drawing/2014/main" id="{D7F64345-6748-F0E4-3B52-D3AC7631F57B}"/>
              </a:ext>
            </a:extLst>
          </p:cNvPr>
          <p:cNvGrpSpPr/>
          <p:nvPr/>
        </p:nvGrpSpPr>
        <p:grpSpPr>
          <a:xfrm>
            <a:off x="4752975" y="1934055"/>
            <a:ext cx="7059612" cy="3377720"/>
            <a:chOff x="4752975" y="1934055"/>
            <a:chExt cx="7059612" cy="3377720"/>
          </a:xfrm>
        </p:grpSpPr>
        <p:sp>
          <p:nvSpPr>
            <p:cNvPr id="47143" name="Rectangle 47142">
              <a:extLst>
                <a:ext uri="{FF2B5EF4-FFF2-40B4-BE49-F238E27FC236}">
                  <a16:creationId xmlns:a16="http://schemas.microsoft.com/office/drawing/2014/main" id="{1CA6B3F2-CDF7-AD35-5F1B-B712A65A50B8}"/>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7144" name="Graphic 47143" descr="VPC group icon.">
              <a:extLst>
                <a:ext uri="{FF2B5EF4-FFF2-40B4-BE49-F238E27FC236}">
                  <a16:creationId xmlns:a16="http://schemas.microsoft.com/office/drawing/2014/main" id="{587C12C1-1890-3BCF-4B0E-68533AC1812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54563" y="1934055"/>
              <a:ext cx="381000" cy="381000"/>
            </a:xfrm>
            <a:prstGeom prst="rect">
              <a:avLst/>
            </a:prstGeom>
          </p:spPr>
        </p:pic>
      </p:grpSp>
      <p:sp>
        <p:nvSpPr>
          <p:cNvPr id="47145" name="TextBox 28">
            <a:extLst>
              <a:ext uri="{FF2B5EF4-FFF2-40B4-BE49-F238E27FC236}">
                <a16:creationId xmlns:a16="http://schemas.microsoft.com/office/drawing/2014/main" id="{C26A422E-4198-BE1B-81F8-9F885294BC54}"/>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Service icon</a:t>
            </a:r>
          </a:p>
        </p:txBody>
      </p:sp>
      <p:cxnSp>
        <p:nvCxnSpPr>
          <p:cNvPr id="47146" name="Straight Connector 47145" descr="Points to.">
            <a:extLst>
              <a:ext uri="{FF2B5EF4-FFF2-40B4-BE49-F238E27FC236}">
                <a16:creationId xmlns:a16="http://schemas.microsoft.com/office/drawing/2014/main" id="{FC8AA641-8D32-AA13-0FEB-BD12220E884F}"/>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47" name="serviceWithLabel" descr="Amazon EC2 Auto Scaling service icon, with the Amazon EC2 Auto Scaling label below it.&#10;">
            <a:extLst>
              <a:ext uri="{FF2B5EF4-FFF2-40B4-BE49-F238E27FC236}">
                <a16:creationId xmlns:a16="http://schemas.microsoft.com/office/drawing/2014/main" id="{F236EB72-7180-3A0A-BAAD-F0FC57FF2694}"/>
              </a:ext>
            </a:extLst>
          </p:cNvPr>
          <p:cNvGrpSpPr/>
          <p:nvPr/>
        </p:nvGrpSpPr>
        <p:grpSpPr>
          <a:xfrm>
            <a:off x="7544196" y="1990725"/>
            <a:ext cx="1481931" cy="1222871"/>
            <a:chOff x="7544196" y="1990725"/>
            <a:chExt cx="1481931" cy="1222871"/>
          </a:xfrm>
        </p:grpSpPr>
        <p:pic>
          <p:nvPicPr>
            <p:cNvPr id="47148" name="Graphic 27">
              <a:extLst>
                <a:ext uri="{FF2B5EF4-FFF2-40B4-BE49-F238E27FC236}">
                  <a16:creationId xmlns:a16="http://schemas.microsoft.com/office/drawing/2014/main" id="{C3727C27-065B-AB78-D797-EE46E29E5FFB}"/>
                </a:ext>
                <a:ext uri="{C183D7F6-B498-43B3-948B-1728B52AA6E4}">
                  <adec:decorative xmlns:adec="http://schemas.microsoft.com/office/drawing/2017/decorative" val="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49" name="TextBox 26">
              <a:extLst>
                <a:ext uri="{FF2B5EF4-FFF2-40B4-BE49-F238E27FC236}">
                  <a16:creationId xmlns:a16="http://schemas.microsoft.com/office/drawing/2014/main" id="{1FDBA53C-4A20-B601-B4A8-C7879E310136}"/>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50" name="TextBox 29">
            <a:extLst>
              <a:ext uri="{FF2B5EF4-FFF2-40B4-BE49-F238E27FC236}">
                <a16:creationId xmlns:a16="http://schemas.microsoft.com/office/drawing/2014/main" id="{198881CA-6648-FD0A-E39E-2FDBA9F20135}"/>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Resource icon</a:t>
            </a:r>
          </a:p>
        </p:txBody>
      </p:sp>
      <p:cxnSp>
        <p:nvCxnSpPr>
          <p:cNvPr id="47151" name="Straight Connector 47150" descr="Points to.">
            <a:extLst>
              <a:ext uri="{FF2B5EF4-FFF2-40B4-BE49-F238E27FC236}">
                <a16:creationId xmlns:a16="http://schemas.microsoft.com/office/drawing/2014/main" id="{EFFB3C21-C3ED-9F63-3CB4-13D0005FE94E}"/>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52" name="instanceResource" descr="Instance resource icon, with the Instance label below it. The resource is in second autoscaling group, and in Availability Zone1.">
            <a:extLst>
              <a:ext uri="{FF2B5EF4-FFF2-40B4-BE49-F238E27FC236}">
                <a16:creationId xmlns:a16="http://schemas.microsoft.com/office/drawing/2014/main" id="{F680D534-089B-A729-8E21-758C4C6C2CFA}"/>
              </a:ext>
            </a:extLst>
          </p:cNvPr>
          <p:cNvGrpSpPr/>
          <p:nvPr/>
        </p:nvGrpSpPr>
        <p:grpSpPr>
          <a:xfrm>
            <a:off x="5625233" y="4408526"/>
            <a:ext cx="1115568" cy="731918"/>
            <a:chOff x="5625233" y="3348677"/>
            <a:chExt cx="1115568" cy="731918"/>
          </a:xfrm>
        </p:grpSpPr>
        <p:pic>
          <p:nvPicPr>
            <p:cNvPr id="47153" name="Graphic 60">
              <a:extLst>
                <a:ext uri="{FF2B5EF4-FFF2-40B4-BE49-F238E27FC236}">
                  <a16:creationId xmlns:a16="http://schemas.microsoft.com/office/drawing/2014/main" id="{A579EB38-3684-F3A4-CA10-C4DD6C53DC21}"/>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54" name="TextBox 16">
              <a:extLst>
                <a:ext uri="{FF2B5EF4-FFF2-40B4-BE49-F238E27FC236}">
                  <a16:creationId xmlns:a16="http://schemas.microsoft.com/office/drawing/2014/main" id="{D004EEFE-367F-F25A-8B5D-9A7FA3CE4549}"/>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
        <p:nvSpPr>
          <p:cNvPr id="47155" name="Rectangle 47154" descr="Availability Zone 1 represented by availability zone resource group.">
            <a:extLst>
              <a:ext uri="{FF2B5EF4-FFF2-40B4-BE49-F238E27FC236}">
                <a16:creationId xmlns:a16="http://schemas.microsoft.com/office/drawing/2014/main" id="{D85340EF-79C2-682B-4E00-A8D503359939}"/>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1</a:t>
            </a:r>
          </a:p>
        </p:txBody>
      </p:sp>
      <p:grpSp>
        <p:nvGrpSpPr>
          <p:cNvPr id="47156" name="1.natGateway" descr="First Nat gateway resource icon, with the Nate gateway label below it. The resource is in Availability Zone 1.">
            <a:extLst>
              <a:ext uri="{FF2B5EF4-FFF2-40B4-BE49-F238E27FC236}">
                <a16:creationId xmlns:a16="http://schemas.microsoft.com/office/drawing/2014/main" id="{5AB3DE88-FDBA-8DE0-3FE9-60123879D3D8}"/>
              </a:ext>
            </a:extLst>
          </p:cNvPr>
          <p:cNvGrpSpPr/>
          <p:nvPr/>
        </p:nvGrpSpPr>
        <p:grpSpPr>
          <a:xfrm>
            <a:off x="5565634" y="2355102"/>
            <a:ext cx="1234766" cy="735786"/>
            <a:chOff x="3959051" y="3922713"/>
            <a:chExt cx="1234766" cy="735786"/>
          </a:xfrm>
        </p:grpSpPr>
        <p:sp>
          <p:nvSpPr>
            <p:cNvPr id="47157" name="TextBox 17">
              <a:extLst>
                <a:ext uri="{FF2B5EF4-FFF2-40B4-BE49-F238E27FC236}">
                  <a16:creationId xmlns:a16="http://schemas.microsoft.com/office/drawing/2014/main" id="{97062BEE-A1FE-32E0-2E40-70FDCFF340CF}"/>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58" name="Graphic 35">
              <a:extLst>
                <a:ext uri="{FF2B5EF4-FFF2-40B4-BE49-F238E27FC236}">
                  <a16:creationId xmlns:a16="http://schemas.microsoft.com/office/drawing/2014/main" id="{C89F8017-9739-4A8B-4459-AA9F46776A0D}"/>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59" name="Rectangle 47158" descr="Availability Zone 2 represented by availability zone resource group.">
            <a:extLst>
              <a:ext uri="{FF2B5EF4-FFF2-40B4-BE49-F238E27FC236}">
                <a16:creationId xmlns:a16="http://schemas.microsoft.com/office/drawing/2014/main" id="{703DC19E-E31B-2C30-0630-07B3D056B509}"/>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2</a:t>
            </a:r>
          </a:p>
        </p:txBody>
      </p:sp>
      <p:grpSp>
        <p:nvGrpSpPr>
          <p:cNvPr id="47160" name="Group 47159" descr="Second Nat gateway resource icon, with the Nate gateway label below it. The resource is in Availability Zone 2.">
            <a:extLst>
              <a:ext uri="{FF2B5EF4-FFF2-40B4-BE49-F238E27FC236}">
                <a16:creationId xmlns:a16="http://schemas.microsoft.com/office/drawing/2014/main" id="{26F165C5-AD05-3545-4FDC-05C7880B4380}"/>
              </a:ext>
            </a:extLst>
          </p:cNvPr>
          <p:cNvGrpSpPr/>
          <p:nvPr/>
        </p:nvGrpSpPr>
        <p:grpSpPr>
          <a:xfrm>
            <a:off x="9748549" y="2355102"/>
            <a:ext cx="1234766" cy="735786"/>
            <a:chOff x="3959051" y="3922713"/>
            <a:chExt cx="1234766" cy="735786"/>
          </a:xfrm>
        </p:grpSpPr>
        <p:sp>
          <p:nvSpPr>
            <p:cNvPr id="47161" name="TextBox 17">
              <a:extLst>
                <a:ext uri="{FF2B5EF4-FFF2-40B4-BE49-F238E27FC236}">
                  <a16:creationId xmlns:a16="http://schemas.microsoft.com/office/drawing/2014/main" id="{39B2D8F0-91A1-9682-3B4A-9C43EB8DF940}"/>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62" name="Graphic 35">
              <a:extLst>
                <a:ext uri="{FF2B5EF4-FFF2-40B4-BE49-F238E27FC236}">
                  <a16:creationId xmlns:a16="http://schemas.microsoft.com/office/drawing/2014/main" id="{0D7C97C8-094C-086B-60F5-E5B327D8B2C8}"/>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63"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30CEE3B4-9685-153E-CFF9-91924EC5A33C}"/>
              </a:ext>
            </a:extLst>
          </p:cNvPr>
          <p:cNvGrpSpPr/>
          <p:nvPr/>
        </p:nvGrpSpPr>
        <p:grpSpPr>
          <a:xfrm>
            <a:off x="5214938" y="3203688"/>
            <a:ext cx="6118225" cy="973025"/>
            <a:chOff x="5214938" y="3203688"/>
            <a:chExt cx="6118225" cy="973025"/>
          </a:xfrm>
        </p:grpSpPr>
        <p:sp>
          <p:nvSpPr>
            <p:cNvPr id="47164" name="Rectangle 47163">
              <a:extLst>
                <a:ext uri="{FF2B5EF4-FFF2-40B4-BE49-F238E27FC236}">
                  <a16:creationId xmlns:a16="http://schemas.microsoft.com/office/drawing/2014/main" id="{D810FFA3-7055-E788-2DEF-A47A75066C90}"/>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47165" name="Graphic 47164">
              <a:extLst>
                <a:ext uri="{FF2B5EF4-FFF2-40B4-BE49-F238E27FC236}">
                  <a16:creationId xmlns:a16="http://schemas.microsoft.com/office/drawing/2014/main" id="{08930E4C-AC68-F4CC-9781-E444BDD56ABF}"/>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4661" y="3203688"/>
              <a:ext cx="381000" cy="381000"/>
            </a:xfrm>
            <a:prstGeom prst="rect">
              <a:avLst/>
            </a:prstGeom>
          </p:spPr>
        </p:pic>
      </p:grpSp>
      <p:grpSp>
        <p:nvGrpSpPr>
          <p:cNvPr id="47166" name="1-instance" descr="Instance resource icon, with the Instance label below it. The resource is in first autoscaling group, and in Availability Zone1.">
            <a:extLst>
              <a:ext uri="{FF2B5EF4-FFF2-40B4-BE49-F238E27FC236}">
                <a16:creationId xmlns:a16="http://schemas.microsoft.com/office/drawing/2014/main" id="{7669D323-ADE0-02F8-E8EB-B97BEB7E8194}"/>
              </a:ext>
            </a:extLst>
          </p:cNvPr>
          <p:cNvGrpSpPr/>
          <p:nvPr/>
        </p:nvGrpSpPr>
        <p:grpSpPr>
          <a:xfrm>
            <a:off x="5625233" y="3354166"/>
            <a:ext cx="1115568" cy="731918"/>
            <a:chOff x="5625233" y="3348677"/>
            <a:chExt cx="1115568" cy="731918"/>
          </a:xfrm>
        </p:grpSpPr>
        <p:pic>
          <p:nvPicPr>
            <p:cNvPr id="47167" name="Graphic 60">
              <a:extLst>
                <a:ext uri="{FF2B5EF4-FFF2-40B4-BE49-F238E27FC236}">
                  <a16:creationId xmlns:a16="http://schemas.microsoft.com/office/drawing/2014/main" id="{75E4691E-44AB-0644-5AC9-3C6738E568E4}"/>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6">
              <a:extLst>
                <a:ext uri="{FF2B5EF4-FFF2-40B4-BE49-F238E27FC236}">
                  <a16:creationId xmlns:a16="http://schemas.microsoft.com/office/drawing/2014/main" id="{CA3FE0E9-00D8-8F46-35FF-220F977D11B8}"/>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65" name="3-Instance" descr="Instance resource icon, with the Instance label below it. The resource is in first autoscaling group, and in Availability Zone2.">
            <a:extLst>
              <a:ext uri="{FF2B5EF4-FFF2-40B4-BE49-F238E27FC236}">
                <a16:creationId xmlns:a16="http://schemas.microsoft.com/office/drawing/2014/main" id="{18CEAEDB-8CBC-A428-94F6-1E8478B2A05E}"/>
              </a:ext>
            </a:extLst>
          </p:cNvPr>
          <p:cNvGrpSpPr/>
          <p:nvPr/>
        </p:nvGrpSpPr>
        <p:grpSpPr>
          <a:xfrm>
            <a:off x="9826066" y="3354166"/>
            <a:ext cx="1115568" cy="731918"/>
            <a:chOff x="5625233" y="3348677"/>
            <a:chExt cx="1115568" cy="731918"/>
          </a:xfrm>
        </p:grpSpPr>
        <p:pic>
          <p:nvPicPr>
            <p:cNvPr id="66" name="Graphic 60">
              <a:extLst>
                <a:ext uri="{FF2B5EF4-FFF2-40B4-BE49-F238E27FC236}">
                  <a16:creationId xmlns:a16="http://schemas.microsoft.com/office/drawing/2014/main" id="{9D25F37F-7BE8-F9A6-402F-61F1DB488A18}"/>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16">
              <a:extLst>
                <a:ext uri="{FF2B5EF4-FFF2-40B4-BE49-F238E27FC236}">
                  <a16:creationId xmlns:a16="http://schemas.microsoft.com/office/drawing/2014/main" id="{3E95E641-FA6A-DE41-0F1E-CE77986E9C30}"/>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72"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0B3FEAE0-03AC-D2A1-25AD-5981C97924D4}"/>
              </a:ext>
            </a:extLst>
          </p:cNvPr>
          <p:cNvGrpSpPr/>
          <p:nvPr/>
        </p:nvGrpSpPr>
        <p:grpSpPr>
          <a:xfrm>
            <a:off x="5214938" y="4255621"/>
            <a:ext cx="6118225" cy="969963"/>
            <a:chOff x="5214938" y="4255621"/>
            <a:chExt cx="6118225" cy="969963"/>
          </a:xfrm>
        </p:grpSpPr>
        <p:sp>
          <p:nvSpPr>
            <p:cNvPr id="75" name="Rectangle 74">
              <a:extLst>
                <a:ext uri="{FF2B5EF4-FFF2-40B4-BE49-F238E27FC236}">
                  <a16:creationId xmlns:a16="http://schemas.microsoft.com/office/drawing/2014/main" id="{F792C570-557E-2438-ED3F-78C34D29D08C}"/>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76" name="Graphic 75">
              <a:extLst>
                <a:ext uri="{FF2B5EF4-FFF2-40B4-BE49-F238E27FC236}">
                  <a16:creationId xmlns:a16="http://schemas.microsoft.com/office/drawing/2014/main" id="{402A4E13-BF72-F4A9-E12A-79D265218CE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0793" y="4257136"/>
              <a:ext cx="381000" cy="381000"/>
            </a:xfrm>
            <a:prstGeom prst="rect">
              <a:avLst/>
            </a:prstGeom>
          </p:spPr>
        </p:pic>
      </p:grpSp>
      <p:grpSp>
        <p:nvGrpSpPr>
          <p:cNvPr id="77" name="4-instance" descr="The resource is in second autoscaling group, and in Availability Zone2.">
            <a:extLst>
              <a:ext uri="{FF2B5EF4-FFF2-40B4-BE49-F238E27FC236}">
                <a16:creationId xmlns:a16="http://schemas.microsoft.com/office/drawing/2014/main" id="{09700A99-FF46-0298-200E-21EDE6160E89}"/>
              </a:ext>
            </a:extLst>
          </p:cNvPr>
          <p:cNvGrpSpPr/>
          <p:nvPr/>
        </p:nvGrpSpPr>
        <p:grpSpPr>
          <a:xfrm>
            <a:off x="9826066" y="4408526"/>
            <a:ext cx="1115568" cy="731918"/>
            <a:chOff x="5625233" y="3348677"/>
            <a:chExt cx="1115568" cy="731918"/>
          </a:xfrm>
        </p:grpSpPr>
        <p:pic>
          <p:nvPicPr>
            <p:cNvPr id="78" name="Graphic 60">
              <a:extLst>
                <a:ext uri="{FF2B5EF4-FFF2-40B4-BE49-F238E27FC236}">
                  <a16:creationId xmlns:a16="http://schemas.microsoft.com/office/drawing/2014/main" id="{83CE48E1-B3E1-1CFB-CD07-461584599A05}"/>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Box 16">
              <a:extLst>
                <a:ext uri="{FF2B5EF4-FFF2-40B4-BE49-F238E27FC236}">
                  <a16:creationId xmlns:a16="http://schemas.microsoft.com/office/drawing/2014/main" id="{711B25E2-07E9-3461-8C02-1808E8CAE046}"/>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13444180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BC794-7E7C-A09A-33EE-534D03EBA01C}"/>
            </a:ext>
          </a:extLst>
        </p:cNvPr>
        <p:cNvGrpSpPr/>
        <p:nvPr/>
      </p:nvGrpSpPr>
      <p:grpSpPr>
        <a:xfrm>
          <a:off x="0" y="0"/>
          <a:ext cx="0" cy="0"/>
          <a:chOff x="0" y="0"/>
          <a:chExt cx="0" cy="0"/>
        </a:xfrm>
      </p:grpSpPr>
      <p:sp>
        <p:nvSpPr>
          <p:cNvPr id="9" name="Footer Placeholder 8">
            <a:extLst>
              <a:ext uri="{FF2B5EF4-FFF2-40B4-BE49-F238E27FC236}">
                <a16:creationId xmlns:a16="http://schemas.microsoft.com/office/drawing/2014/main" id="{EFD56DC1-ED27-936F-4B1A-F850ED55901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2527CEC3-FF3B-CD22-3C03-A5BC518CF594}"/>
              </a:ext>
            </a:extLst>
          </p:cNvPr>
          <p:cNvSpPr>
            <a:spLocks noGrp="1"/>
          </p:cNvSpPr>
          <p:nvPr>
            <p:ph type="sldNum" sz="quarter" idx="11"/>
          </p:nvPr>
        </p:nvSpPr>
        <p:spPr/>
        <p:txBody>
          <a:bodyPr/>
          <a:lstStyle/>
          <a:p>
            <a:fld id="{EB4B8DE2-A4E8-46E4-8BBF-D75455EFF32C}" type="slidenum">
              <a:rPr lang="en-US" smtClean="0"/>
              <a:pPr/>
              <a:t>90</a:t>
            </a:fld>
            <a:endParaRPr lang="en-US" dirty="0"/>
          </a:p>
        </p:txBody>
      </p:sp>
      <p:sp>
        <p:nvSpPr>
          <p:cNvPr id="115717" name="Title 1">
            <a:extLst>
              <a:ext uri="{FF2B5EF4-FFF2-40B4-BE49-F238E27FC236}">
                <a16:creationId xmlns:a16="http://schemas.microsoft.com/office/drawing/2014/main" id="{A1199ABB-7AB9-F8B6-946E-DA3AD8FCC23F}"/>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AppStream 2.0 service icon.">
            <a:extLst>
              <a:ext uri="{FF2B5EF4-FFF2-40B4-BE49-F238E27FC236}">
                <a16:creationId xmlns:a16="http://schemas.microsoft.com/office/drawing/2014/main" id="{337E47ED-AE37-00FC-3D3B-2CA04BCD216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C6B8467-1C22-F9EC-1220-8C4CEA7AAAE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AppStream 2.0</a:t>
            </a:r>
          </a:p>
        </p:txBody>
      </p:sp>
      <p:cxnSp>
        <p:nvCxnSpPr>
          <p:cNvPr id="37" name="Straight Connector 36" descr="Next service icon.">
            <a:extLst>
              <a:ext uri="{FF2B5EF4-FFF2-40B4-BE49-F238E27FC236}">
                <a16:creationId xmlns:a16="http://schemas.microsoft.com/office/drawing/2014/main" id="{C84A0C33-C7E5-A1F2-B3F8-459664B27F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WorkSpaces Family service icon.">
            <a:extLst>
              <a:ext uri="{FF2B5EF4-FFF2-40B4-BE49-F238E27FC236}">
                <a16:creationId xmlns:a16="http://schemas.microsoft.com/office/drawing/2014/main" id="{2B2302B7-A829-C20D-E0FF-4D2326C1F142}"/>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863143E1-782E-F58E-3CB9-893B19AAEB0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 Family</a:t>
            </a:r>
          </a:p>
        </p:txBody>
      </p:sp>
      <p:pic>
        <p:nvPicPr>
          <p:cNvPr id="32" name="Graphic 6" descr="Amazon WorkSpaces resource icon for the Amazon WorkSpaces Family service.">
            <a:extLst>
              <a:ext uri="{FF2B5EF4-FFF2-40B4-BE49-F238E27FC236}">
                <a16:creationId xmlns:a16="http://schemas.microsoft.com/office/drawing/2014/main" id="{FFF07755-0EC3-1E1C-C5A9-11883412114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6707" y="28318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B688C3BB-7643-A70D-CD4F-A6172742D478}"/>
              </a:ext>
            </a:extLst>
          </p:cNvPr>
          <p:cNvSpPr txBox="1">
            <a:spLocks noChangeArrowheads="1"/>
          </p:cNvSpPr>
          <p:nvPr/>
        </p:nvSpPr>
        <p:spPr bwMode="auto">
          <a:xfrm>
            <a:off x="4895810" y="3292138"/>
            <a:ext cx="14589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a:t>
            </a:r>
          </a:p>
        </p:txBody>
      </p:sp>
      <p:pic>
        <p:nvPicPr>
          <p:cNvPr id="36" name="Graphic 25" descr="Amazon WorkSpaces Core resource icon for the Amazon WorkSpaces Family service.">
            <a:extLst>
              <a:ext uri="{FF2B5EF4-FFF2-40B4-BE49-F238E27FC236}">
                <a16:creationId xmlns:a16="http://schemas.microsoft.com/office/drawing/2014/main" id="{4F31473F-EEF6-E18C-7C78-05BB64F2C10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396707" y="3880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093D665-9ABE-1789-0BC3-3FB7F5D14819}"/>
              </a:ext>
            </a:extLst>
          </p:cNvPr>
          <p:cNvSpPr txBox="1">
            <a:spLocks noChangeArrowheads="1"/>
          </p:cNvSpPr>
          <p:nvPr/>
        </p:nvSpPr>
        <p:spPr bwMode="auto">
          <a:xfrm>
            <a:off x="4895808" y="4338124"/>
            <a:ext cx="14589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 Core</a:t>
            </a:r>
          </a:p>
        </p:txBody>
      </p:sp>
      <p:pic>
        <p:nvPicPr>
          <p:cNvPr id="34" name="Graphic 25" descr="Amazon WorkSpaces Secure Browser resource icon for the Amazon WorkSpaces Family service.">
            <a:extLst>
              <a:ext uri="{FF2B5EF4-FFF2-40B4-BE49-F238E27FC236}">
                <a16:creationId xmlns:a16="http://schemas.microsoft.com/office/drawing/2014/main" id="{6CA2414A-427E-A0C8-BDDE-B0BE5C0629F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6707" y="493049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0">
            <a:extLst>
              <a:ext uri="{FF2B5EF4-FFF2-40B4-BE49-F238E27FC236}">
                <a16:creationId xmlns:a16="http://schemas.microsoft.com/office/drawing/2014/main" id="{3C58C88F-2926-6C8A-AD66-A76EEBE211C9}"/>
              </a:ext>
            </a:extLst>
          </p:cNvPr>
          <p:cNvSpPr txBox="1">
            <a:spLocks noChangeArrowheads="1"/>
          </p:cNvSpPr>
          <p:nvPr/>
        </p:nvSpPr>
        <p:spPr bwMode="auto">
          <a:xfrm>
            <a:off x="4957656" y="5393903"/>
            <a:ext cx="13527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 Secure Browser</a:t>
            </a:r>
          </a:p>
        </p:txBody>
      </p:sp>
      <p:cxnSp>
        <p:nvCxnSpPr>
          <p:cNvPr id="38" name="Straight Connector 37" descr="Next service icon.">
            <a:extLst>
              <a:ext uri="{FF2B5EF4-FFF2-40B4-BE49-F238E27FC236}">
                <a16:creationId xmlns:a16="http://schemas.microsoft.com/office/drawing/2014/main" id="{5D070CEE-06C4-DBCA-380D-EBBDCB6C8F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39" descr="Amazon WorkSpaces Thin Client service icon.">
            <a:extLst>
              <a:ext uri="{FF2B5EF4-FFF2-40B4-BE49-F238E27FC236}">
                <a16:creationId xmlns:a16="http://schemas.microsoft.com/office/drawing/2014/main" id="{71163CB7-62AE-D942-654D-C68BBFF5BE9F}"/>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7535069" y="1182688"/>
            <a:ext cx="762000" cy="762000"/>
          </a:xfrm>
          <a:prstGeom prst="rect">
            <a:avLst/>
          </a:prstGeom>
        </p:spPr>
      </p:pic>
      <p:sp>
        <p:nvSpPr>
          <p:cNvPr id="39" name="TextBox 12">
            <a:extLst>
              <a:ext uri="{FF2B5EF4-FFF2-40B4-BE49-F238E27FC236}">
                <a16:creationId xmlns:a16="http://schemas.microsoft.com/office/drawing/2014/main" id="{66C8A503-7277-8F57-4136-6D59683EE621}"/>
              </a:ext>
            </a:extLst>
          </p:cNvPr>
          <p:cNvSpPr txBox="1">
            <a:spLocks noChangeArrowheads="1"/>
          </p:cNvSpPr>
          <p:nvPr/>
        </p:nvSpPr>
        <p:spPr bwMode="auto">
          <a:xfrm>
            <a:off x="7021934" y="1946275"/>
            <a:ext cx="17882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 Thin Client</a:t>
            </a:r>
          </a:p>
        </p:txBody>
      </p:sp>
    </p:spTree>
    <p:extLst>
      <p:ext uri="{BB962C8B-B14F-4D97-AF65-F5344CB8AC3E}">
        <p14:creationId xmlns:p14="http://schemas.microsoft.com/office/powerpoint/2010/main" val="40190592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C94B6-9EB8-A491-56EE-8A314E76C4C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CC9AB315-8E16-5F72-186E-C0CF24891AC6}"/>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E8F8A399-5A49-1C7B-B71C-2891BE057D26}"/>
              </a:ext>
            </a:extLst>
          </p:cNvPr>
          <p:cNvSpPr>
            <a:spLocks noGrp="1"/>
          </p:cNvSpPr>
          <p:nvPr>
            <p:ph type="sldNum" sz="quarter" idx="10"/>
          </p:nvPr>
        </p:nvSpPr>
        <p:spPr/>
        <p:txBody>
          <a:bodyPr/>
          <a:lstStyle/>
          <a:p>
            <a:fld id="{EB4B8DE2-A4E8-46E4-8BBF-D75455EFF32C}" type="slidenum">
              <a:rPr lang="en-US" smtClean="0"/>
              <a:pPr/>
              <a:t>91</a:t>
            </a:fld>
            <a:endParaRPr lang="en-US" dirty="0"/>
          </a:p>
        </p:txBody>
      </p:sp>
      <p:sp>
        <p:nvSpPr>
          <p:cNvPr id="148482" name="Title 1">
            <a:extLst>
              <a:ext uri="{FF2B5EF4-FFF2-40B4-BE49-F238E27FC236}">
                <a16:creationId xmlns:a16="http://schemas.microsoft.com/office/drawing/2014/main" id="{384D8438-0B63-0890-8ECB-242D6E45EF29}"/>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37F4909E-840A-C2E9-9459-8005CB28909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8D41E1B0-3A44-61CD-08D0-504F585213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6443654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B8CED-48F9-84FE-A527-D3D751ED949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103EA0-18C0-2546-4727-72B7D912ED95}"/>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3E546A2-DABD-41EA-C4A0-F9BC6B2AC989}"/>
              </a:ext>
            </a:extLst>
          </p:cNvPr>
          <p:cNvSpPr>
            <a:spLocks noGrp="1"/>
          </p:cNvSpPr>
          <p:nvPr>
            <p:ph type="sldNum" sz="quarter" idx="11"/>
          </p:nvPr>
        </p:nvSpPr>
        <p:spPr/>
        <p:txBody>
          <a:bodyPr/>
          <a:lstStyle/>
          <a:p>
            <a:fld id="{EB4B8DE2-A4E8-46E4-8BBF-D75455EFF32C}" type="slidenum">
              <a:rPr lang="en-US" smtClean="0"/>
              <a:pPr/>
              <a:t>92</a:t>
            </a:fld>
            <a:endParaRPr lang="en-US" dirty="0"/>
          </a:p>
        </p:txBody>
      </p:sp>
      <p:sp>
        <p:nvSpPr>
          <p:cNvPr id="149509" name="Title 1">
            <a:extLst>
              <a:ext uri="{FF2B5EF4-FFF2-40B4-BE49-F238E27FC236}">
                <a16:creationId xmlns:a16="http://schemas.microsoft.com/office/drawing/2014/main" id="{CDAE9018-29DB-9FBF-9F57-24366A0F9CC1}"/>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8348FB86-9CF5-9C75-B993-7BA5B22F252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68D10C87-3D1E-1C27-BB78-D1E7F9911A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713B1C4D-DB9A-3897-9D90-B6397A5743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BEC7B70D-79E5-DE1A-2F31-1946AA0F4B7E}"/>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B12000EA-92A4-F58E-BB79-9F666117CC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58E2278D-8E76-28A1-9F51-ECFC728AABC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E5B5CED6-C888-A401-268C-0038E7A0858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1F56C46C-01E2-B248-3293-55B3EA39A8A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B44142B7-6E43-7100-106A-56D01B08E08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8BCBFAC0-461F-9413-AE1C-270404FE2304}"/>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7BCD203A-8B6E-0A5A-BB19-FE90DD4694E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8E3589F1-394E-9194-988A-5583016C4EA7}"/>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21D23D9F-C3C6-74CF-E3D1-2D123C1712F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377AA937-E37D-79E9-E16B-405DEC8C18D3}"/>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CDF72D39-9047-0F07-0485-DB71CF8DBB5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EB639CBF-419F-1EEF-138E-2AB932900802}"/>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44B19ADD-E88B-F909-D195-2CCED277EDF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6C92755-D713-B396-F1B2-A15976671209}"/>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3F125423-8817-5263-DAEF-6BDF9429BFE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EA2A0C4D-207F-EC45-6D11-8F82B86ABD56}"/>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12055890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86598-3571-1C15-6CDF-F7452FD27EF3}"/>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5D05B7E-C8F7-1893-28A1-07C78AED50FE}"/>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AF6D6CC-B2F0-3EEF-1506-41ECFEECEA92}"/>
              </a:ext>
            </a:extLst>
          </p:cNvPr>
          <p:cNvSpPr>
            <a:spLocks noGrp="1"/>
          </p:cNvSpPr>
          <p:nvPr>
            <p:ph type="sldNum" sz="quarter" idx="10"/>
          </p:nvPr>
        </p:nvSpPr>
        <p:spPr/>
        <p:txBody>
          <a:bodyPr/>
          <a:lstStyle/>
          <a:p>
            <a:fld id="{EB4B8DE2-A4E8-46E4-8BBF-D75455EFF32C}" type="slidenum">
              <a:rPr lang="en-US" smtClean="0"/>
              <a:pPr/>
              <a:t>93</a:t>
            </a:fld>
            <a:endParaRPr lang="en-US" dirty="0"/>
          </a:p>
        </p:txBody>
      </p:sp>
      <p:sp>
        <p:nvSpPr>
          <p:cNvPr id="116738" name="Title 1">
            <a:extLst>
              <a:ext uri="{FF2B5EF4-FFF2-40B4-BE49-F238E27FC236}">
                <a16:creationId xmlns:a16="http://schemas.microsoft.com/office/drawing/2014/main" id="{31FCEADC-98F3-D41A-3CAE-D135B9508949}"/>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609FB4AD-CE52-6438-DFF3-7B2CFD7B98F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046DAFB0-3361-782C-69FC-2A5CC2707DB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3556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94</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Servers</a:t>
            </a:r>
          </a:p>
        </p:txBody>
      </p:sp>
      <p:sp>
        <p:nvSpPr>
          <p:cNvPr id="6" name="TextBox 15">
            <a:extLst>
              <a:ext uri="{FF2B5EF4-FFF2-40B4-BE49-F238E27FC236}">
                <a16:creationId xmlns:a16="http://schemas.microsoft.com/office/drawing/2014/main" id="{0586E09E-6FDD-9BFF-3F22-C47A1AF46FE8}"/>
              </a:ext>
            </a:extLst>
          </p:cNvPr>
          <p:cNvSpPr txBox="1">
            <a:spLocks noChangeArrowheads="1"/>
          </p:cNvSpPr>
          <p:nvPr/>
        </p:nvSpPr>
        <p:spPr bwMode="auto">
          <a:xfrm>
            <a:off x="2249488" y="2275759"/>
            <a:ext cx="22431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000" b="0" i="0" u="none" strike="noStrike" dirty="0">
                <a:solidFill>
                  <a:schemeClr val="bg1"/>
                </a:solidFill>
                <a:effectLst/>
                <a:latin typeface="Arial" panose="020B0604020202020204" pitchFamily="34" charset="0"/>
                <a:cs typeface="Arial" panose="020B0604020202020204" pitchFamily="34" charset="0"/>
              </a:rPr>
              <a:t>(successor to Amazon GameLift)</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B0EA2-8811-1A1B-1540-8CDC19D0C504}"/>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F17872E4-2CD9-56EE-5429-58F834FA04A5}"/>
              </a:ext>
            </a:extLst>
          </p:cNvPr>
          <p:cNvSpPr>
            <a:spLocks noGrp="1"/>
          </p:cNvSpPr>
          <p:nvPr>
            <p:ph type="ftr" sz="quarter" idx="11"/>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5D8E72EA-D5B3-7ED4-C6DD-2F0AAA0AA0D8}"/>
              </a:ext>
            </a:extLst>
          </p:cNvPr>
          <p:cNvSpPr>
            <a:spLocks noGrp="1"/>
          </p:cNvSpPr>
          <p:nvPr>
            <p:ph type="sldNum" sz="quarter" idx="10"/>
          </p:nvPr>
        </p:nvSpPr>
        <p:spPr/>
        <p:txBody>
          <a:bodyPr/>
          <a:lstStyle/>
          <a:p>
            <a:fld id="{EB4B8DE2-A4E8-46E4-8BBF-D75455EFF32C}" type="slidenum">
              <a:rPr lang="en-US" smtClean="0"/>
              <a:pPr/>
              <a:t>95</a:t>
            </a:fld>
            <a:endParaRPr lang="en-US" dirty="0"/>
          </a:p>
        </p:txBody>
      </p:sp>
      <p:sp>
        <p:nvSpPr>
          <p:cNvPr id="118786" name="Title 1">
            <a:extLst>
              <a:ext uri="{FF2B5EF4-FFF2-40B4-BE49-F238E27FC236}">
                <a16:creationId xmlns:a16="http://schemas.microsoft.com/office/drawing/2014/main" id="{7699CC65-92A2-00C0-4C1A-E9B819385B69}"/>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4AD18013-BFB6-428B-389F-3FD969AA7BD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CE397FC2-5CB2-F80D-7F43-6495F23E66C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5414207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2CD64-1AC5-39CE-8B9A-BE84BAC33C93}"/>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B5E6FD4A-F52C-9473-6AA9-AD88F7F3FCD4}"/>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65ECEB31-478E-C4AE-0B8A-8124DBA3D83D}"/>
              </a:ext>
            </a:extLst>
          </p:cNvPr>
          <p:cNvSpPr>
            <a:spLocks noGrp="1"/>
          </p:cNvSpPr>
          <p:nvPr>
            <p:ph type="sldNum" sz="quarter" idx="11"/>
          </p:nvPr>
        </p:nvSpPr>
        <p:spPr/>
        <p:txBody>
          <a:bodyPr/>
          <a:lstStyle/>
          <a:p>
            <a:fld id="{EB4B8DE2-A4E8-46E4-8BBF-D75455EFF32C}" type="slidenum">
              <a:rPr lang="en-US" smtClean="0"/>
              <a:pPr/>
              <a:t>96</a:t>
            </a:fld>
            <a:endParaRPr lang="en-US" dirty="0"/>
          </a:p>
        </p:txBody>
      </p:sp>
      <p:sp>
        <p:nvSpPr>
          <p:cNvPr id="119813" name="Title 1">
            <a:extLst>
              <a:ext uri="{FF2B5EF4-FFF2-40B4-BE49-F238E27FC236}">
                <a16:creationId xmlns:a16="http://schemas.microsoft.com/office/drawing/2014/main" id="{9413AA5E-E0F7-D777-47B3-D018801F504D}"/>
              </a:ext>
            </a:extLst>
          </p:cNvPr>
          <p:cNvSpPr>
            <a:spLocks noGrp="1" noChangeArrowheads="1"/>
          </p:cNvSpPr>
          <p:nvPr>
            <p:ph type="title"/>
          </p:nvPr>
        </p:nvSpPr>
        <p:spPr/>
        <p:txBody>
          <a:bodyPr/>
          <a:lstStyle/>
          <a:p>
            <a:pPr>
              <a:tabLst>
                <a:tab pos="10914063" algn="l"/>
              </a:tabLst>
            </a:pPr>
            <a:r>
              <a:rPr lang="en-US" altLang="en-US" dirty="0"/>
              <a:t>Internet of Things 	1/6</a:t>
            </a:r>
          </a:p>
        </p:txBody>
      </p:sp>
      <p:pic>
        <p:nvPicPr>
          <p:cNvPr id="32" name="Graphic 17" descr="FreeRTOS service icon.">
            <a:extLst>
              <a:ext uri="{FF2B5EF4-FFF2-40B4-BE49-F238E27FC236}">
                <a16:creationId xmlns:a16="http://schemas.microsoft.com/office/drawing/2014/main" id="{BE93CA41-04AA-C9D9-705C-E17BFAD83A9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ACA33422-8CCC-C6CA-004C-1E1B67673C2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5814B46A-38EF-370D-F145-5D4B72080CD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85251F5B-8457-EF72-CADE-9332CA221BE3}"/>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36" name="Straight Connector 35" descr="Next service icon.">
            <a:extLst>
              <a:ext uri="{FF2B5EF4-FFF2-40B4-BE49-F238E27FC236}">
                <a16:creationId xmlns:a16="http://schemas.microsoft.com/office/drawing/2014/main" id="{FCEE734D-1FAA-7758-9167-D1F9AF9035C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21" descr="AWS IoT Analytics service icon.">
            <a:extLst>
              <a:ext uri="{FF2B5EF4-FFF2-40B4-BE49-F238E27FC236}">
                <a16:creationId xmlns:a16="http://schemas.microsoft.com/office/drawing/2014/main" id="{B107E4E5-AF6B-9BA3-D248-6E1948E0C96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1">
            <a:extLst>
              <a:ext uri="{FF2B5EF4-FFF2-40B4-BE49-F238E27FC236}">
                <a16:creationId xmlns:a16="http://schemas.microsoft.com/office/drawing/2014/main" id="{9B5BC195-E0FD-A722-0CAB-153C760A006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Analytics</a:t>
            </a:r>
          </a:p>
        </p:txBody>
      </p:sp>
      <p:pic>
        <p:nvPicPr>
          <p:cNvPr id="51" name="Graphic 50" descr="Channel resource icon for the AWS IoT Analytics service.">
            <a:extLst>
              <a:ext uri="{FF2B5EF4-FFF2-40B4-BE49-F238E27FC236}">
                <a16:creationId xmlns:a16="http://schemas.microsoft.com/office/drawing/2014/main" id="{3DE41D79-122D-ABBA-9185-8718F1FF4C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23155" y="2806700"/>
            <a:ext cx="457200" cy="457200"/>
          </a:xfrm>
          <a:prstGeom prst="rect">
            <a:avLst/>
          </a:prstGeom>
        </p:spPr>
      </p:pic>
      <p:sp>
        <p:nvSpPr>
          <p:cNvPr id="42" name="TextBox 16">
            <a:extLst>
              <a:ext uri="{FF2B5EF4-FFF2-40B4-BE49-F238E27FC236}">
                <a16:creationId xmlns:a16="http://schemas.microsoft.com/office/drawing/2014/main" id="{C07ABF45-9620-C708-A329-1A0D5A39D4FD}"/>
              </a:ext>
            </a:extLst>
          </p:cNvPr>
          <p:cNvSpPr txBox="1">
            <a:spLocks noChangeArrowheads="1"/>
          </p:cNvSpPr>
          <p:nvPr/>
        </p:nvSpPr>
        <p:spPr bwMode="auto">
          <a:xfrm>
            <a:off x="4480255" y="3248025"/>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Channel</a:t>
            </a:r>
          </a:p>
        </p:txBody>
      </p:sp>
      <p:pic>
        <p:nvPicPr>
          <p:cNvPr id="49" name="Graphic 48" descr="Dataset resource icon for the AWS IoT Analytics service.">
            <a:extLst>
              <a:ext uri="{FF2B5EF4-FFF2-40B4-BE49-F238E27FC236}">
                <a16:creationId xmlns:a16="http://schemas.microsoft.com/office/drawing/2014/main" id="{C17670F2-4011-A9B0-8F93-E67B26BF53C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86898" y="2800350"/>
            <a:ext cx="457200" cy="457200"/>
          </a:xfrm>
          <a:prstGeom prst="rect">
            <a:avLst/>
          </a:prstGeom>
        </p:spPr>
      </p:pic>
      <p:sp>
        <p:nvSpPr>
          <p:cNvPr id="43" name="TextBox 18">
            <a:extLst>
              <a:ext uri="{FF2B5EF4-FFF2-40B4-BE49-F238E27FC236}">
                <a16:creationId xmlns:a16="http://schemas.microsoft.com/office/drawing/2014/main" id="{470EB1B0-3B74-7396-1F98-76A503C21E7A}"/>
              </a:ext>
            </a:extLst>
          </p:cNvPr>
          <p:cNvSpPr txBox="1">
            <a:spLocks noChangeArrowheads="1"/>
          </p:cNvSpPr>
          <p:nvPr/>
        </p:nvSpPr>
        <p:spPr bwMode="auto">
          <a:xfrm>
            <a:off x="5601030" y="3248025"/>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Dataset</a:t>
            </a:r>
          </a:p>
        </p:txBody>
      </p:sp>
      <p:pic>
        <p:nvPicPr>
          <p:cNvPr id="47" name="Graphic 46" descr="Pipeline resource icon for the AWS IoT Analytics service.">
            <a:extLst>
              <a:ext uri="{FF2B5EF4-FFF2-40B4-BE49-F238E27FC236}">
                <a16:creationId xmlns:a16="http://schemas.microsoft.com/office/drawing/2014/main" id="{D0FED030-A4B6-15FB-72E1-E4F70D58542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6755" y="3954765"/>
            <a:ext cx="457200" cy="457200"/>
          </a:xfrm>
          <a:prstGeom prst="rect">
            <a:avLst/>
          </a:prstGeom>
        </p:spPr>
      </p:pic>
      <p:sp>
        <p:nvSpPr>
          <p:cNvPr id="44" name="TextBox 20">
            <a:extLst>
              <a:ext uri="{FF2B5EF4-FFF2-40B4-BE49-F238E27FC236}">
                <a16:creationId xmlns:a16="http://schemas.microsoft.com/office/drawing/2014/main" id="{43345487-69F5-FFE8-80F9-61FE77A80EAA}"/>
              </a:ext>
            </a:extLst>
          </p:cNvPr>
          <p:cNvSpPr txBox="1">
            <a:spLocks noChangeArrowheads="1"/>
          </p:cNvSpPr>
          <p:nvPr/>
        </p:nvSpPr>
        <p:spPr bwMode="auto">
          <a:xfrm>
            <a:off x="4456443" y="4373563"/>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Pipeline</a:t>
            </a:r>
          </a:p>
        </p:txBody>
      </p:sp>
      <p:pic>
        <p:nvPicPr>
          <p:cNvPr id="48" name="Graphic 47" descr="Notebook resource icon for the AWS IoT Analytics service.">
            <a:extLst>
              <a:ext uri="{FF2B5EF4-FFF2-40B4-BE49-F238E27FC236}">
                <a16:creationId xmlns:a16="http://schemas.microsoft.com/office/drawing/2014/main" id="{142C8F1E-C47D-43BC-9462-CBAF889CC68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80743" y="3906837"/>
            <a:ext cx="457200" cy="457200"/>
          </a:xfrm>
          <a:prstGeom prst="rect">
            <a:avLst/>
          </a:prstGeom>
        </p:spPr>
      </p:pic>
      <p:sp>
        <p:nvSpPr>
          <p:cNvPr id="45" name="TextBox 22">
            <a:extLst>
              <a:ext uri="{FF2B5EF4-FFF2-40B4-BE49-F238E27FC236}">
                <a16:creationId xmlns:a16="http://schemas.microsoft.com/office/drawing/2014/main" id="{EA885631-FA0E-FF30-E55E-839EB426DE9E}"/>
              </a:ext>
            </a:extLst>
          </p:cNvPr>
          <p:cNvSpPr txBox="1">
            <a:spLocks noChangeArrowheads="1"/>
          </p:cNvSpPr>
          <p:nvPr/>
        </p:nvSpPr>
        <p:spPr bwMode="auto">
          <a:xfrm>
            <a:off x="5601030" y="4373563"/>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Notebook</a:t>
            </a:r>
          </a:p>
        </p:txBody>
      </p:sp>
      <p:pic>
        <p:nvPicPr>
          <p:cNvPr id="50" name="Graphic 49" descr="Data store resource icon for the AWS IoT Analytics service.">
            <a:extLst>
              <a:ext uri="{FF2B5EF4-FFF2-40B4-BE49-F238E27FC236}">
                <a16:creationId xmlns:a16="http://schemas.microsoft.com/office/drawing/2014/main" id="{39B98253-6F28-9C0C-0B18-65129B4EA29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836755" y="4998244"/>
            <a:ext cx="457200" cy="457200"/>
          </a:xfrm>
          <a:prstGeom prst="rect">
            <a:avLst/>
          </a:prstGeom>
        </p:spPr>
      </p:pic>
      <p:sp>
        <p:nvSpPr>
          <p:cNvPr id="46" name="TextBox 29">
            <a:extLst>
              <a:ext uri="{FF2B5EF4-FFF2-40B4-BE49-F238E27FC236}">
                <a16:creationId xmlns:a16="http://schemas.microsoft.com/office/drawing/2014/main" id="{286DA88D-F51E-50BA-2F44-7D454BC7FAD0}"/>
              </a:ext>
            </a:extLst>
          </p:cNvPr>
          <p:cNvSpPr txBox="1">
            <a:spLocks noChangeArrowheads="1"/>
          </p:cNvSpPr>
          <p:nvPr/>
        </p:nvSpPr>
        <p:spPr bwMode="auto">
          <a:xfrm>
            <a:off x="4456443" y="5449888"/>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store</a:t>
            </a:r>
          </a:p>
        </p:txBody>
      </p:sp>
      <p:cxnSp>
        <p:nvCxnSpPr>
          <p:cNvPr id="39" name="Straight Connector 38" descr="Next service icon.">
            <a:extLst>
              <a:ext uri="{FF2B5EF4-FFF2-40B4-BE49-F238E27FC236}">
                <a16:creationId xmlns:a16="http://schemas.microsoft.com/office/drawing/2014/main" id="{21632360-893C-1E0F-05F4-5D5D1BD5DD6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3" name="Graphic 23" descr="AWS IoT Button service icon.">
            <a:extLst>
              <a:ext uri="{FF2B5EF4-FFF2-40B4-BE49-F238E27FC236}">
                <a16:creationId xmlns:a16="http://schemas.microsoft.com/office/drawing/2014/main" id="{5C1844D4-5806-8685-CBE0-052499B8F6F6}"/>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6FCED90-E4B5-0C74-A10C-35D4DBB9651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Button</a:t>
            </a:r>
          </a:p>
        </p:txBody>
      </p:sp>
    </p:spTree>
    <p:extLst>
      <p:ext uri="{BB962C8B-B14F-4D97-AF65-F5344CB8AC3E}">
        <p14:creationId xmlns:p14="http://schemas.microsoft.com/office/powerpoint/2010/main" val="120865745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15343-6EA8-EB6D-A58D-5EBEB8D2E620}"/>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7413C3-A793-AA05-DCE4-47E2561C9261}"/>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9E487AFB-A900-52B7-5061-B6B4E24D62B5}"/>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20837" name="Title 1">
            <a:extLst>
              <a:ext uri="{FF2B5EF4-FFF2-40B4-BE49-F238E27FC236}">
                <a16:creationId xmlns:a16="http://schemas.microsoft.com/office/drawing/2014/main" id="{9BB23A2C-FCAD-4297-AAC7-4C82FE46BF02}"/>
              </a:ext>
            </a:extLst>
          </p:cNvPr>
          <p:cNvSpPr>
            <a:spLocks noGrp="1" noChangeArrowheads="1"/>
          </p:cNvSpPr>
          <p:nvPr>
            <p:ph type="title"/>
          </p:nvPr>
        </p:nvSpPr>
        <p:spPr/>
        <p:txBody>
          <a:bodyPr/>
          <a:lstStyle/>
          <a:p>
            <a:pPr>
              <a:tabLst>
                <a:tab pos="10914063" algn="l"/>
              </a:tabLst>
            </a:pPr>
            <a:r>
              <a:rPr lang="en-US" altLang="en-US" dirty="0"/>
              <a:t>Internet of Things 	2/6</a:t>
            </a:r>
          </a:p>
        </p:txBody>
      </p:sp>
      <p:pic>
        <p:nvPicPr>
          <p:cNvPr id="28" name="Graphic 6" descr="AWS IoT Core service icon.">
            <a:extLst>
              <a:ext uri="{FF2B5EF4-FFF2-40B4-BE49-F238E27FC236}">
                <a16:creationId xmlns:a16="http://schemas.microsoft.com/office/drawing/2014/main" id="{A8EB0352-DDE9-D90F-F8C7-DCC49274B52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6FD0C445-7F62-62E7-2B30-3796BE1E370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B1804926-AA0F-5D1A-FEA1-C3E66A86D31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9EB9D5C7-645F-7069-E148-D31C74752CEE}"/>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A9463B77-791E-D882-0652-2978A849835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1F741EA1-8992-BB83-15BE-1C474979FC3A}"/>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Device Location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3960A075-C84D-EE18-488D-2B271BF0080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BBFB5E76-7FD4-1B63-43C2-798B73AF988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6B59B8B3-8C1E-7504-2466-276F0C46DA8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EB115B84-9790-19B2-E6E4-466CECD56E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DC40B397-05A2-5306-0180-B591F85DBA31}"/>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8A4A9909-E261-A0E9-0D01-381E8B607A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59CC2037-BC28-FE97-3645-60F00CFB1A04}"/>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411C0BF7-1D61-5F83-FAA9-44EAFFD05DE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71A01FE3-64EF-21AF-108E-EAE5740F34F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2FB41040-FD4B-B7D1-A6D5-562C59639B6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6FA5DEF5-A214-5D2E-F2CA-91D4393D287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419E9813-0440-98AD-9193-DB0BFF37B116}"/>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43CE486-AECE-3D70-FD57-9C660159A8F9}"/>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Events</a:t>
            </a:r>
          </a:p>
        </p:txBody>
      </p:sp>
    </p:spTree>
    <p:extLst>
      <p:ext uri="{BB962C8B-B14F-4D97-AF65-F5344CB8AC3E}">
        <p14:creationId xmlns:p14="http://schemas.microsoft.com/office/powerpoint/2010/main" val="126891657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350A2-F8E3-52FD-6840-155D81BA940C}"/>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C1AB6627-6746-E03A-844C-D19D9AC3A23A}"/>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8C3E2B44-9E1E-8BC1-DC7F-A5C930D4726E}"/>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1860" name="Title 1">
            <a:extLst>
              <a:ext uri="{FF2B5EF4-FFF2-40B4-BE49-F238E27FC236}">
                <a16:creationId xmlns:a16="http://schemas.microsoft.com/office/drawing/2014/main" id="{9744B1C6-A56D-1721-5A26-ED4C1D8CAE70}"/>
              </a:ext>
            </a:extLst>
          </p:cNvPr>
          <p:cNvSpPr>
            <a:spLocks noGrp="1" noChangeArrowheads="1"/>
          </p:cNvSpPr>
          <p:nvPr>
            <p:ph type="title"/>
          </p:nvPr>
        </p:nvSpPr>
        <p:spPr/>
        <p:txBody>
          <a:bodyPr/>
          <a:lstStyle/>
          <a:p>
            <a:pPr>
              <a:tabLst>
                <a:tab pos="10914063" algn="l"/>
              </a:tabLst>
            </a:pPr>
            <a:r>
              <a:rPr lang="en-US" altLang="en-US" dirty="0"/>
              <a:t>Internet of Things 	3/6</a:t>
            </a:r>
          </a:p>
        </p:txBody>
      </p:sp>
      <p:pic>
        <p:nvPicPr>
          <p:cNvPr id="81" name="Graphic 7" descr="AWS IoT Greengrass service icon.">
            <a:extLst>
              <a:ext uri="{FF2B5EF4-FFF2-40B4-BE49-F238E27FC236}">
                <a16:creationId xmlns:a16="http://schemas.microsoft.com/office/drawing/2014/main" id="{3DF6DA43-D7BA-E8FD-F4A3-2598D07FBF3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ED3C4BEA-777D-6C00-0B72-9C060009A21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AE4808B-7DED-E1D7-FD9A-093E3E017F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DDEA0352-4815-2BEE-18FF-A3302C017B1C}"/>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29041E7E-F95E-DC3A-FC41-0747C7006F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0FFA4B21-F8E2-0787-91A7-FCE21C557093}"/>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Stream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E546DDA6-542A-BFA8-D291-061ECC40FC9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EA0CF238-4035-6487-B974-2F1F47FE1DAB}"/>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Artifact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B6291E2D-B8AD-E6C8-60C6-14F72211BD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B1E63640-EC13-F583-457B-C04973DF4D4F}"/>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ED1EB305-4FF1-4E55-A1F4-207AE01A336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AAC061C4-AEEF-EA9A-2D8E-2B72D6F1D0AD}"/>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machine learning</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87F3D2C3-0077-6863-4F39-E3B05FE7876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33D4DA9A-26BD-13B2-BC7C-A18D3AB3826C}"/>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nucleus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6D2651B2-1216-E209-2ED6-13CB6BB3A10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C321B74B-3FC4-EFEC-EF7F-AB531CD96643}"/>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private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BD0076DE-08F6-699B-E3CE-510D4341DFF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E1A0426E-BA41-C684-7B28-6B6F2109975A}"/>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public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ED6ADAD0-F3BF-BD16-8FDA-7D7B7C2D5E1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A2B62A83-4EAB-AA10-C8E0-4C0B4CB50D03}"/>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Interprocess communication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11DDD681-658B-7658-4D2D-1FB399E7085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41CB51F8-1BFD-B2F7-8162-D6B9A9F33B2B}"/>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Protocol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A941F5D6-B34D-3A15-68D6-F4F4E5608FD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87445B6-D0F1-9EF3-B19A-FEB00E144214}"/>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Recipe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69A4ACD6-379B-8248-3531-2A554EF4FD27}"/>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98624236-6413-5C1A-34D8-DDF6FD378B9B}"/>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604AE43A-C7F5-253C-5473-95E7A0D41AD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70E58AED-8BFD-B205-5816-83428D9BC46F}"/>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D4A7CD41-9579-9C81-BEE0-F9361D3CE660}"/>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C8D86663-5DDA-9E80-E18E-05659E8A222D}"/>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F9095DB6-7DAA-0944-B5F9-F758BAFFCC92}"/>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model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B1D3B8AC-7063-EDBC-AA41-CD6F5FFC0A1C}"/>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323ACA16-2F05-D9F8-51C0-37B91AA13DFA}"/>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75CE23C3-8F62-775E-496E-6820AEC30A2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D46DCB22-9FB1-D664-33E5-0AF90197E830}"/>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hierarchy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A2D9FF08-6900-9E67-5D97-80B6F5C298EB}"/>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98E4430-03D2-6972-BA25-FE753179DE07}"/>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Properties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B1DE05FA-F5CF-00FD-B9BB-8C79524578EB}"/>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BA6FD38B-C7B3-A74A-69F7-C528A1A66B60}"/>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Data streams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92759198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EF5E1-0EF3-2A1B-C437-04173A975516}"/>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05DA0D5B-C20C-627C-547B-4973CB1D7C9C}"/>
              </a:ext>
            </a:extLst>
          </p:cNvPr>
          <p:cNvSpPr>
            <a:spLocks noGrp="1"/>
          </p:cNvSpPr>
          <p:nvPr>
            <p:ph type="ftr" sz="quarter" idx="12"/>
          </p:nvPr>
        </p:nvSpPr>
        <p:spPr/>
        <p:txBody>
          <a:bodyPr/>
          <a:lstStyle/>
          <a:p>
            <a:r>
              <a:rPr lang="en-US" dirty="0">
                <a:latin typeface="Arial" panose="020B0604020202020204" pitchFamily="34" charset="0"/>
                <a:cs typeface="Arial" panose="020B0604020202020204" pitchFamily="34" charset="0"/>
              </a:rPr>
              <a:t>© 2025, Amazon Web Services, Inc. or its affiliates.</a:t>
            </a:r>
          </a:p>
        </p:txBody>
      </p:sp>
      <p:sp>
        <p:nvSpPr>
          <p:cNvPr id="2" name="Slide Number Placeholder 1">
            <a:extLst>
              <a:ext uri="{FF2B5EF4-FFF2-40B4-BE49-F238E27FC236}">
                <a16:creationId xmlns:a16="http://schemas.microsoft.com/office/drawing/2014/main" id="{C064F817-D74F-5472-D452-FE6CF3D18660}"/>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0837" name="Title 1">
            <a:extLst>
              <a:ext uri="{FF2B5EF4-FFF2-40B4-BE49-F238E27FC236}">
                <a16:creationId xmlns:a16="http://schemas.microsoft.com/office/drawing/2014/main" id="{0C790AB6-1339-E8D6-BB3F-9817E9FC2911}"/>
              </a:ext>
            </a:extLst>
          </p:cNvPr>
          <p:cNvSpPr>
            <a:spLocks noGrp="1" noChangeArrowheads="1"/>
          </p:cNvSpPr>
          <p:nvPr>
            <p:ph type="title"/>
          </p:nvPr>
        </p:nvSpPr>
        <p:spPr/>
        <p:txBody>
          <a:bodyPr/>
          <a:lstStyle/>
          <a:p>
            <a:pPr>
              <a:tabLst>
                <a:tab pos="10914063" algn="l"/>
              </a:tabLst>
            </a:pPr>
            <a:r>
              <a:rPr lang="en-US" altLang="en-US" dirty="0"/>
              <a:t>Internet of Things 	4/6</a:t>
            </a:r>
          </a:p>
        </p:txBody>
      </p:sp>
      <p:pic>
        <p:nvPicPr>
          <p:cNvPr id="26" name="Graphic 6" descr="AWS IoT ExpressLink service icon.&#10;">
            <a:extLst>
              <a:ext uri="{FF2B5EF4-FFF2-40B4-BE49-F238E27FC236}">
                <a16:creationId xmlns:a16="http://schemas.microsoft.com/office/drawing/2014/main" id="{5BE982FF-F381-77D8-AD12-ED6CAE1785E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9CB63F0E-36AB-3EA6-DE45-02C71533189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28" name="Graphic 27" descr="AWS IoT Device Tester resource icon for the AWS IoT ExpressLink service.">
            <a:extLst>
              <a:ext uri="{FF2B5EF4-FFF2-40B4-BE49-F238E27FC236}">
                <a16:creationId xmlns:a16="http://schemas.microsoft.com/office/drawing/2014/main" id="{1E6E5972-810A-5A73-4FB4-8AAED8E8035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75" y="2794000"/>
            <a:ext cx="457200" cy="457200"/>
          </a:xfrm>
          <a:prstGeom prst="rect">
            <a:avLst/>
          </a:prstGeom>
        </p:spPr>
      </p:pic>
      <p:sp>
        <p:nvSpPr>
          <p:cNvPr id="27" name="TextBox 16">
            <a:extLst>
              <a:ext uri="{FF2B5EF4-FFF2-40B4-BE49-F238E27FC236}">
                <a16:creationId xmlns:a16="http://schemas.microsoft.com/office/drawing/2014/main" id="{1E89EE93-37D3-B32A-E8C2-AC35EACDFDA5}"/>
              </a:ext>
            </a:extLst>
          </p:cNvPr>
          <p:cNvSpPr txBox="1">
            <a:spLocks noChangeArrowheads="1"/>
          </p:cNvSpPr>
          <p:nvPr/>
        </p:nvSpPr>
        <p:spPr bwMode="auto">
          <a:xfrm>
            <a:off x="2783348"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29" name="Straight Connector 28" descr="Next service icon.">
            <a:extLst>
              <a:ext uri="{FF2B5EF4-FFF2-40B4-BE49-F238E27FC236}">
                <a16:creationId xmlns:a16="http://schemas.microsoft.com/office/drawing/2014/main" id="{E027191B-1377-821A-35CD-7E403A49BB4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8" descr="AWS IoT TwinMaker service icon.&#10;">
            <a:extLst>
              <a:ext uri="{FF2B5EF4-FFF2-40B4-BE49-F238E27FC236}">
                <a16:creationId xmlns:a16="http://schemas.microsoft.com/office/drawing/2014/main" id="{E1E9A279-98C5-ADDE-0CF6-D236EAE882F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1">
            <a:extLst>
              <a:ext uri="{FF2B5EF4-FFF2-40B4-BE49-F238E27FC236}">
                <a16:creationId xmlns:a16="http://schemas.microsoft.com/office/drawing/2014/main" id="{A08D3BC5-DDDF-3CC3-4596-0379F1FD9CE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32" name="Straight Connector 31" descr="Next service icon.">
            <a:extLst>
              <a:ext uri="{FF2B5EF4-FFF2-40B4-BE49-F238E27FC236}">
                <a16:creationId xmlns:a16="http://schemas.microsoft.com/office/drawing/2014/main" id="{1E96C052-E0D5-B097-49C3-A4EF0EA499D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2" descr="AWS IoT FleetWise service icon.&#10;">
            <a:extLst>
              <a:ext uri="{FF2B5EF4-FFF2-40B4-BE49-F238E27FC236}">
                <a16:creationId xmlns:a16="http://schemas.microsoft.com/office/drawing/2014/main" id="{5DDEAB30-C504-B668-9065-D30E2AD3CA5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9C15269E-906F-A647-3FBA-152DE7CDB6C2}"/>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FleetWise</a:t>
            </a:r>
          </a:p>
        </p:txBody>
      </p:sp>
    </p:spTree>
    <p:extLst>
      <p:ext uri="{BB962C8B-B14F-4D97-AF65-F5344CB8AC3E}">
        <p14:creationId xmlns:p14="http://schemas.microsoft.com/office/powerpoint/2010/main" val="18286911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165569</TotalTime>
  <Words>7045</Words>
  <Application>Microsoft Macintosh PowerPoint</Application>
  <PresentationFormat>Widescreen</PresentationFormat>
  <Paragraphs>1609</Paragraphs>
  <Slides>152</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152</vt:i4>
      </vt:variant>
    </vt:vector>
  </HeadingPairs>
  <TitlesOfParts>
    <vt:vector size="157" baseType="lpstr">
      <vt:lpstr>Arial</vt:lpstr>
      <vt:lpstr>Calibri</vt:lpstr>
      <vt:lpstr>Calibri Light</vt:lpstr>
      <vt:lpstr>Helvetica Neue</vt:lpstr>
      <vt:lpstr>Dark-Background-Master</vt:lpstr>
      <vt:lpstr>AWS Architecture Icons</vt:lpstr>
      <vt:lpstr>Release 22-2025.07.31: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Contact Center</vt:lpstr>
      <vt:lpstr>Contact Center  1/1</vt:lpstr>
      <vt:lpstr>Containers</vt:lpstr>
      <vt:lpstr>Containers 1/3</vt:lpstr>
      <vt:lpstr>Containers 2/3</vt:lpstr>
      <vt:lpstr>Containers  3/3</vt:lpstr>
      <vt:lpstr>Customer  Enablement</vt:lpstr>
      <vt:lpstr>Customer Enablement  1/2</vt:lpstr>
      <vt:lpstr>Customer Enablement 2/2</vt:lpstr>
      <vt:lpstr>Database</vt:lpstr>
      <vt:lpstr>Database 1/5</vt:lpstr>
      <vt:lpstr>Database 2/5</vt:lpstr>
      <vt:lpstr>Database 3/5</vt:lpstr>
      <vt:lpstr>Database 4/5</vt:lpstr>
      <vt:lpstr>Database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1/6</vt:lpstr>
      <vt:lpstr>Internet of Things  2/6</vt:lpstr>
      <vt:lpstr>Internet of Things  3/6</vt:lpstr>
      <vt:lpstr>Internet of Things  4/6</vt:lpstr>
      <vt:lpstr>Internet of Things  5/6</vt:lpstr>
      <vt:lpstr>Internet of Things  6/6</vt:lpstr>
      <vt:lpstr>Management &amp; Governance</vt:lpstr>
      <vt:lpstr>Management &amp; Governance 1/9</vt:lpstr>
      <vt:lpstr>Management &amp; Governance  2/9</vt:lpstr>
      <vt:lpstr>Management &amp; Governance 3/9</vt:lpstr>
      <vt:lpstr>Management &amp; Governance 4/9</vt:lpstr>
      <vt:lpstr>Management &amp; Governance 5/9</vt:lpstr>
      <vt:lpstr>Management &amp; Governance 6/9</vt:lpstr>
      <vt:lpstr>Management &amp; Governance 7/9</vt:lpstr>
      <vt:lpstr>Management &amp; Governance 8/9</vt:lpstr>
      <vt:lpstr>Management &amp; Governance 9/9</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Identity, &amp; Compliance</vt:lpstr>
      <vt:lpstr>Security, Identity, &amp; Compliance 1/7</vt:lpstr>
      <vt:lpstr>Security, Identity, &amp; Compliance 2/7</vt:lpstr>
      <vt:lpstr>Security, Identity, &amp; Compliance 3/7</vt:lpstr>
      <vt:lpstr>Security, Identity, &amp; Compliance 4/7</vt:lpstr>
      <vt:lpstr>Security, Identity, &amp; Compliance 5/7</vt:lpstr>
      <vt:lpstr>Security, Identity, &amp; Compliance 6/7</vt:lpstr>
      <vt:lpstr>Security, Identity, &amp; Compliance 7/7</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3865</cp:revision>
  <dcterms:created xsi:type="dcterms:W3CDTF">2020-03-23T21:46:17Z</dcterms:created>
  <dcterms:modified xsi:type="dcterms:W3CDTF">2025-07-31T21:34:19Z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2025-05-31T04:13:42Z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c55d4771-f3bf-4849-a676-d7c81a20ec9e</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